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83" r:id="rId2"/>
    <p:sldId id="257" r:id="rId3"/>
    <p:sldId id="281" r:id="rId4"/>
    <p:sldId id="282" r:id="rId5"/>
    <p:sldId id="258" r:id="rId6"/>
    <p:sldId id="259" r:id="rId7"/>
    <p:sldId id="260" r:id="rId8"/>
    <p:sldId id="284" r:id="rId9"/>
    <p:sldId id="263" r:id="rId10"/>
    <p:sldId id="265" r:id="rId11"/>
    <p:sldId id="267" r:id="rId12"/>
    <p:sldId id="280" r:id="rId13"/>
    <p:sldId id="285" r:id="rId14"/>
    <p:sldId id="286" r:id="rId15"/>
    <p:sldId id="288" r:id="rId16"/>
    <p:sldId id="276" r:id="rId17"/>
    <p:sldId id="277" r:id="rId18"/>
    <p:sldId id="278" r:id="rId19"/>
    <p:sldId id="275" r:id="rId2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90ED720-0104-4369-84BC-D37694168613}" type="datetimeFigureOut">
              <a:rPr kumimoji="1" lang="ja-JP" altLang="en-US" smtClean="0"/>
              <a:t>2019/8/15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E90ED720-0104-4369-84BC-D37694168613}" type="datetimeFigureOut">
              <a:rPr kumimoji="1" lang="ja-JP" altLang="en-US" smtClean="0"/>
              <a:t>2019/8/15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E90ED720-0104-4369-84BC-D37694168613}" type="datetimeFigureOut">
              <a:rPr kumimoji="1" lang="ja-JP" altLang="en-US" smtClean="0"/>
              <a:t>2019/8/15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E90ED720-0104-4369-84BC-D37694168613}" type="datetimeFigureOut">
              <a:rPr kumimoji="1" lang="ja-JP" altLang="en-US" smtClean="0"/>
              <a:t>2019/8/15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7" name="Title 6"/>
          <p:cNvSpPr>
            <a:spLocks noGrp="1"/>
          </p:cNvSpPr>
          <p:nvPr>
            <p:ph type="title"/>
          </p:nvPr>
        </p:nvSpPr>
        <p:spPr/>
        <p:txBody>
          <a:bodyPr/>
          <a:lstStyle/>
          <a:p>
            <a:r>
              <a:rPr lang="ja-JP" altLang="en-US" smtClean="0"/>
              <a:t>マスター タイトルの書式設定</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90ED720-0104-4369-84BC-D37694168613}" type="datetimeFigureOut">
              <a:rPr kumimoji="1" lang="ja-JP" altLang="en-US" smtClean="0"/>
              <a:t>2019/8/15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5" name="Date Placeholder 4"/>
          <p:cNvSpPr>
            <a:spLocks noGrp="1"/>
          </p:cNvSpPr>
          <p:nvPr>
            <p:ph type="dt" sz="half" idx="10"/>
          </p:nvPr>
        </p:nvSpPr>
        <p:spPr/>
        <p:txBody>
          <a:bodyPr/>
          <a:lstStyle/>
          <a:p>
            <a:fld id="{E90ED720-0104-4369-84BC-D37694168613}" type="datetimeFigureOut">
              <a:rPr kumimoji="1" lang="ja-JP" altLang="en-US" smtClean="0"/>
              <a:t>2019/8/15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9" name="Content Placeholder 8"/>
          <p:cNvSpPr>
            <a:spLocks noGrp="1"/>
          </p:cNvSpPr>
          <p:nvPr>
            <p:ph sz="quarter" idx="13"/>
          </p:nvPr>
        </p:nvSpPr>
        <p:spPr>
          <a:xfrm>
            <a:off x="676655" y="2679192"/>
            <a:ext cx="3822192" cy="34472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90ED720-0104-4369-84BC-D37694168613}" type="datetimeFigureOut">
              <a:rPr kumimoji="1" lang="ja-JP" altLang="en-US" smtClean="0"/>
              <a:t>2019/8/15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fld id="{E90ED720-0104-4369-84BC-D37694168613}" type="datetimeFigureOut">
              <a:rPr kumimoji="1" lang="ja-JP" altLang="en-US" smtClean="0"/>
              <a:t>2019/8/15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E90ED720-0104-4369-84BC-D37694168613}" type="datetimeFigureOut">
              <a:rPr kumimoji="1" lang="ja-JP" altLang="en-US" smtClean="0"/>
              <a:t>2019/8/15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E90ED720-0104-4369-84BC-D37694168613}" type="datetimeFigureOut">
              <a:rPr kumimoji="1" lang="ja-JP" altLang="en-US" smtClean="0"/>
              <a:t>2019/8/15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90ED720-0104-4369-84BC-D37694168613}" type="datetimeFigureOut">
              <a:rPr kumimoji="1" lang="ja-JP" altLang="en-US" smtClean="0"/>
              <a:t>2019/8/15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E90ED720-0104-4369-84BC-D37694168613}" type="datetimeFigureOut">
              <a:rPr kumimoji="1" lang="ja-JP" altLang="en-US" smtClean="0"/>
              <a:t>2019/8/15</a:t>
            </a:fld>
            <a:endParaRPr kumimoji="1" lang="ja-JP" alt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kumimoji="1" lang="ja-JP" alt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D2D8002D-B5B0-4BAC-B1F6-782DDCCE6D9C}" type="slidenum">
              <a:rPr kumimoji="1" lang="ja-JP" altLang="en-US" smtClean="0"/>
              <a:t>‹#›</a:t>
            </a:fld>
            <a:endParaRPr kumimoji="1" lang="ja-JP" alt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fujita@nananokai.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m.sasaki@kobatokai.j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入力方法の説明</a:t>
            </a:r>
            <a:endParaRPr kumimoji="1" lang="ja-JP" altLang="en-US" dirty="0"/>
          </a:p>
        </p:txBody>
      </p:sp>
      <p:sp>
        <p:nvSpPr>
          <p:cNvPr id="4" name="サブタイトル 2"/>
          <p:cNvSpPr txBox="1">
            <a:spLocks/>
          </p:cNvSpPr>
          <p:nvPr/>
        </p:nvSpPr>
        <p:spPr>
          <a:xfrm>
            <a:off x="683568" y="2492896"/>
            <a:ext cx="8064896" cy="4104456"/>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a:lstStyle>
          <a:p>
            <a:pPr marL="0" indent="0">
              <a:buNone/>
            </a:pPr>
            <a:r>
              <a:rPr lang="ja-JP" altLang="en-US" dirty="0" smtClean="0">
                <a:solidFill>
                  <a:schemeClr val="tx1"/>
                </a:solidFill>
              </a:rPr>
              <a:t>・黒文字部分を上書きする形で入力してください</a:t>
            </a:r>
            <a:endParaRPr lang="en-US" altLang="ja-JP" dirty="0" smtClean="0">
              <a:solidFill>
                <a:schemeClr val="tx1"/>
              </a:solidFill>
            </a:endParaRPr>
          </a:p>
          <a:p>
            <a:pPr marL="0" indent="0">
              <a:buNone/>
            </a:pPr>
            <a:r>
              <a:rPr lang="ja-JP" altLang="en-US" dirty="0" smtClean="0">
                <a:solidFill>
                  <a:schemeClr val="tx1"/>
                </a:solidFill>
              </a:rPr>
              <a:t>・基本のフォント・字体となっています。文字数が足りない場合　　</a:t>
            </a:r>
            <a:endParaRPr lang="en-US" altLang="ja-JP" dirty="0" smtClean="0">
              <a:solidFill>
                <a:schemeClr val="tx1"/>
              </a:solidFill>
            </a:endParaRPr>
          </a:p>
          <a:p>
            <a:pPr marL="0" indent="0">
              <a:buNone/>
            </a:pPr>
            <a:r>
              <a:rPr lang="ja-JP" altLang="en-US" dirty="0">
                <a:solidFill>
                  <a:schemeClr val="tx1"/>
                </a:solidFill>
              </a:rPr>
              <a:t>　</a:t>
            </a:r>
            <a:r>
              <a:rPr lang="ja-JP" altLang="en-US" dirty="0" smtClean="0">
                <a:solidFill>
                  <a:schemeClr val="tx1"/>
                </a:solidFill>
              </a:rPr>
              <a:t> や雰囲気を変えたい場合は、変更可とします</a:t>
            </a:r>
            <a:endParaRPr lang="en-US" altLang="ja-JP" dirty="0" smtClean="0">
              <a:solidFill>
                <a:schemeClr val="tx1"/>
              </a:solidFill>
            </a:endParaRPr>
          </a:p>
          <a:p>
            <a:pPr marL="0" indent="0">
              <a:buNone/>
            </a:pPr>
            <a:r>
              <a:rPr lang="ja-JP" altLang="en-US" dirty="0">
                <a:solidFill>
                  <a:schemeClr val="tx1"/>
                </a:solidFill>
              </a:rPr>
              <a:t>　</a:t>
            </a:r>
            <a:r>
              <a:rPr lang="ja-JP" altLang="en-US" dirty="0" smtClean="0">
                <a:solidFill>
                  <a:schemeClr val="tx1"/>
                </a:solidFill>
              </a:rPr>
              <a:t>スライド内のアニメーションも変更可です</a:t>
            </a:r>
            <a:endParaRPr lang="en-US" altLang="ja-JP" dirty="0" smtClean="0">
              <a:solidFill>
                <a:schemeClr val="tx1"/>
              </a:solidFill>
            </a:endParaRPr>
          </a:p>
          <a:p>
            <a:pPr marL="0" indent="0">
              <a:buNone/>
            </a:pPr>
            <a:r>
              <a:rPr lang="ja-JP" altLang="en-US" dirty="0" smtClean="0">
                <a:solidFill>
                  <a:schemeClr val="tx1"/>
                </a:solidFill>
              </a:rPr>
              <a:t>・入力のヒント　　</a:t>
            </a:r>
            <a:endParaRPr lang="en-US" altLang="ja-JP" dirty="0" smtClean="0">
              <a:solidFill>
                <a:schemeClr val="tx1"/>
              </a:solidFill>
            </a:endParaRPr>
          </a:p>
          <a:p>
            <a:pPr marL="0" indent="0">
              <a:buNone/>
            </a:pPr>
            <a:r>
              <a:rPr lang="ja-JP" altLang="en-US" dirty="0" smtClean="0">
                <a:solidFill>
                  <a:schemeClr val="tx1"/>
                </a:solidFill>
              </a:rPr>
              <a:t>　　　　　　　　　このような形で入力の注意事項があります</a:t>
            </a:r>
            <a:endParaRPr lang="en-US" altLang="ja-JP" dirty="0" smtClean="0">
              <a:solidFill>
                <a:schemeClr val="tx1"/>
              </a:solidFill>
            </a:endParaRPr>
          </a:p>
          <a:p>
            <a:pPr marL="0" indent="0">
              <a:buNone/>
            </a:pPr>
            <a:r>
              <a:rPr lang="ja-JP" altLang="en-US" dirty="0" smtClean="0">
                <a:solidFill>
                  <a:schemeClr val="tx1"/>
                </a:solidFill>
              </a:rPr>
              <a:t>　入力した後は、右クリックで削除（切り取り）してください。</a:t>
            </a:r>
            <a:endParaRPr lang="en-US" altLang="ja-JP" dirty="0" smtClean="0">
              <a:solidFill>
                <a:schemeClr val="tx1"/>
              </a:solidFill>
            </a:endParaRPr>
          </a:p>
          <a:p>
            <a:pPr marL="0" indent="0">
              <a:buNone/>
            </a:pPr>
            <a:r>
              <a:rPr lang="ja-JP" altLang="en-US" dirty="0" smtClean="0">
                <a:solidFill>
                  <a:schemeClr val="tx1"/>
                </a:solidFill>
              </a:rPr>
              <a:t>・入力に関するご質問は、社会福祉法人七野会（藤田）</a:t>
            </a:r>
            <a:endParaRPr lang="en-US" altLang="ja-JP" dirty="0" smtClean="0">
              <a:solidFill>
                <a:schemeClr val="tx1"/>
              </a:solidFill>
            </a:endParaRPr>
          </a:p>
          <a:p>
            <a:pPr marL="0" indent="0">
              <a:buNone/>
            </a:pPr>
            <a:r>
              <a:rPr lang="ja-JP" altLang="en-US" dirty="0">
                <a:solidFill>
                  <a:schemeClr val="tx1"/>
                </a:solidFill>
              </a:rPr>
              <a:t>　</a:t>
            </a:r>
            <a:r>
              <a:rPr lang="ja-JP" altLang="en-US" dirty="0" smtClean="0">
                <a:solidFill>
                  <a:schemeClr val="tx1"/>
                </a:solidFill>
              </a:rPr>
              <a:t>までメールでお願いします。</a:t>
            </a:r>
            <a:r>
              <a:rPr lang="en-US" altLang="ja-JP" dirty="0" smtClean="0">
                <a:solidFill>
                  <a:schemeClr val="tx1"/>
                </a:solidFill>
                <a:hlinkClick r:id="rId2"/>
              </a:rPr>
              <a:t>fujita@nananokai.com</a:t>
            </a:r>
            <a:endParaRPr lang="en-US" altLang="ja-JP" dirty="0" smtClean="0">
              <a:solidFill>
                <a:schemeClr val="tx1"/>
              </a:solidFill>
            </a:endParaRPr>
          </a:p>
          <a:p>
            <a:endParaRPr lang="en-US" altLang="ja-JP" dirty="0" smtClean="0">
              <a:solidFill>
                <a:schemeClr val="tx1"/>
              </a:solidFill>
            </a:endParaRPr>
          </a:p>
          <a:p>
            <a:endParaRPr lang="en-US" altLang="ja-JP" dirty="0" smtClean="0">
              <a:solidFill>
                <a:schemeClr val="tx1"/>
              </a:solidFill>
            </a:endParaRPr>
          </a:p>
          <a:p>
            <a:endParaRPr lang="ja-JP" altLang="en-US" dirty="0"/>
          </a:p>
        </p:txBody>
      </p:sp>
      <p:sp>
        <p:nvSpPr>
          <p:cNvPr id="6" name="四角形吹き出し 5"/>
          <p:cNvSpPr/>
          <p:nvPr/>
        </p:nvSpPr>
        <p:spPr>
          <a:xfrm>
            <a:off x="789896" y="4725144"/>
            <a:ext cx="1728192" cy="432048"/>
          </a:xfrm>
          <a:prstGeom prst="wedgeRectCallout">
            <a:avLst>
              <a:gd name="adj1" fmla="val -65091"/>
              <a:gd name="adj2" fmla="val 881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200" dirty="0" smtClean="0"/>
              <a:t>法人理念をここに転記してください</a:t>
            </a:r>
            <a:endParaRPr kumimoji="1" lang="ja-JP" altLang="en-US" sz="1200" dirty="0"/>
          </a:p>
        </p:txBody>
      </p:sp>
    </p:spTree>
    <p:extLst>
      <p:ext uri="{BB962C8B-B14F-4D97-AF65-F5344CB8AC3E}">
        <p14:creationId xmlns:p14="http://schemas.microsoft.com/office/powerpoint/2010/main" val="17378256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突撃！施設長インタビュー①</a:t>
            </a:r>
            <a:endParaRPr kumimoji="1" lang="ja-JP" altLang="en-US" dirty="0"/>
          </a:p>
        </p:txBody>
      </p:sp>
      <p:sp>
        <p:nvSpPr>
          <p:cNvPr id="4" name="正方形/長方形 3"/>
          <p:cNvSpPr/>
          <p:nvPr/>
        </p:nvSpPr>
        <p:spPr>
          <a:xfrm>
            <a:off x="395536" y="2132856"/>
            <a:ext cx="8352928" cy="439248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smtClean="0"/>
              <a:t>施設長に自分の魅力について聞いてください</a:t>
            </a:r>
            <a:endParaRPr kumimoji="1" lang="en-US" altLang="ja-JP" dirty="0" smtClean="0"/>
          </a:p>
          <a:p>
            <a:r>
              <a:rPr lang="ja-JP" altLang="en-US" dirty="0"/>
              <a:t>ここ</a:t>
            </a:r>
            <a:r>
              <a:rPr lang="ja-JP" altLang="en-US" dirty="0" smtClean="0"/>
              <a:t>に入力してください・・・・</a:t>
            </a:r>
            <a:endParaRPr kumimoji="1" lang="ja-JP" altLang="en-US" dirty="0"/>
          </a:p>
        </p:txBody>
      </p:sp>
      <p:sp>
        <p:nvSpPr>
          <p:cNvPr id="5" name="正方形/長方形 4"/>
          <p:cNvSpPr/>
          <p:nvPr/>
        </p:nvSpPr>
        <p:spPr>
          <a:xfrm>
            <a:off x="395536" y="1394552"/>
            <a:ext cx="8352928"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smtClean="0">
                <a:solidFill>
                  <a:srgbClr val="FF0000"/>
                </a:solidFill>
              </a:rPr>
              <a:t>私の魅力について教えてください</a:t>
            </a:r>
            <a:endParaRPr kumimoji="1" lang="ja-JP" altLang="en-US" sz="2400" dirty="0">
              <a:solidFill>
                <a:srgbClr val="FF0000"/>
              </a:solidFill>
            </a:endParaRPr>
          </a:p>
        </p:txBody>
      </p:sp>
    </p:spTree>
    <p:extLst>
      <p:ext uri="{BB962C8B-B14F-4D97-AF65-F5344CB8AC3E}">
        <p14:creationId xmlns:p14="http://schemas.microsoft.com/office/powerpoint/2010/main" val="2958966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突撃！施設長インタビュー②</a:t>
            </a:r>
            <a:endParaRPr kumimoji="1" lang="ja-JP" altLang="en-US" dirty="0"/>
          </a:p>
        </p:txBody>
      </p:sp>
      <p:sp>
        <p:nvSpPr>
          <p:cNvPr id="4" name="正方形/長方形 3"/>
          <p:cNvSpPr/>
          <p:nvPr/>
        </p:nvSpPr>
        <p:spPr>
          <a:xfrm>
            <a:off x="467544" y="2204864"/>
            <a:ext cx="8352928" cy="439248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smtClean="0"/>
              <a:t>ここに聞いた内容を</a:t>
            </a:r>
            <a:r>
              <a:rPr lang="ja-JP" altLang="en-US" dirty="0"/>
              <a:t>入力</a:t>
            </a:r>
            <a:r>
              <a:rPr kumimoji="1" lang="ja-JP" altLang="en-US" dirty="0" smtClean="0"/>
              <a:t>してください</a:t>
            </a:r>
            <a:endParaRPr kumimoji="1" lang="en-US" altLang="ja-JP" dirty="0" smtClean="0"/>
          </a:p>
          <a:p>
            <a:r>
              <a:rPr lang="ja-JP" altLang="en-US" dirty="0"/>
              <a:t>・・・・・・・・・・・・・</a:t>
            </a:r>
            <a:endParaRPr kumimoji="1" lang="ja-JP" altLang="en-US" dirty="0"/>
          </a:p>
        </p:txBody>
      </p:sp>
      <p:sp>
        <p:nvSpPr>
          <p:cNvPr id="5" name="正方形/長方形 4"/>
          <p:cNvSpPr/>
          <p:nvPr/>
        </p:nvSpPr>
        <p:spPr>
          <a:xfrm>
            <a:off x="467544" y="1435656"/>
            <a:ext cx="8352928"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2400" dirty="0">
                <a:solidFill>
                  <a:srgbClr val="FF0000"/>
                </a:solidFill>
              </a:rPr>
              <a:t>私</a:t>
            </a:r>
            <a:r>
              <a:rPr lang="ja-JP" altLang="en-US" sz="2400" dirty="0" smtClean="0">
                <a:solidFill>
                  <a:srgbClr val="FF0000"/>
                </a:solidFill>
              </a:rPr>
              <a:t>に期待することは</a:t>
            </a:r>
            <a:r>
              <a:rPr lang="ja-JP" altLang="en-US" sz="2400" dirty="0">
                <a:solidFill>
                  <a:srgbClr val="FF0000"/>
                </a:solidFill>
              </a:rPr>
              <a:t>何です</a:t>
            </a:r>
            <a:r>
              <a:rPr lang="ja-JP" altLang="en-US" sz="2400" dirty="0" smtClean="0">
                <a:solidFill>
                  <a:srgbClr val="FF0000"/>
                </a:solidFill>
              </a:rPr>
              <a:t>か？</a:t>
            </a:r>
            <a:endParaRPr kumimoji="1" lang="ja-JP" altLang="en-US" sz="2400" dirty="0">
              <a:solidFill>
                <a:srgbClr val="FF0000"/>
              </a:solidFill>
            </a:endParaRPr>
          </a:p>
        </p:txBody>
      </p:sp>
    </p:spTree>
    <p:extLst>
      <p:ext uri="{BB962C8B-B14F-4D97-AF65-F5344CB8AC3E}">
        <p14:creationId xmlns:p14="http://schemas.microsoft.com/office/powerpoint/2010/main" val="3440324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3568" y="2132856"/>
            <a:ext cx="7848871" cy="3993307"/>
          </a:xfrm>
        </p:spPr>
        <p:txBody>
          <a:bodyPr/>
          <a:lstStyle/>
          <a:p>
            <a:endParaRPr kumimoji="1" lang="ja-JP" altLang="en-US" dirty="0"/>
          </a:p>
        </p:txBody>
      </p:sp>
      <p:sp>
        <p:nvSpPr>
          <p:cNvPr id="3" name="タイトル 2"/>
          <p:cNvSpPr>
            <a:spLocks noGrp="1"/>
          </p:cNvSpPr>
          <p:nvPr>
            <p:ph type="title"/>
          </p:nvPr>
        </p:nvSpPr>
        <p:spPr/>
        <p:txBody>
          <a:bodyPr/>
          <a:lstStyle/>
          <a:p>
            <a:r>
              <a:rPr kumimoji="1" lang="ja-JP" altLang="en-US" dirty="0" smtClean="0"/>
              <a:t>施設長＆私の２ショット写真</a:t>
            </a:r>
            <a:endParaRPr kumimoji="1" lang="ja-JP" altLang="en-US" dirty="0"/>
          </a:p>
        </p:txBody>
      </p:sp>
      <p:sp>
        <p:nvSpPr>
          <p:cNvPr id="4" name="四角形吹き出し 3"/>
          <p:cNvSpPr/>
          <p:nvPr/>
        </p:nvSpPr>
        <p:spPr>
          <a:xfrm>
            <a:off x="6372200" y="1340768"/>
            <a:ext cx="2088232" cy="812672"/>
          </a:xfrm>
          <a:prstGeom prst="wedgeRectCallout">
            <a:avLst>
              <a:gd name="adj1" fmla="val -80518"/>
              <a:gd name="adj2" fmla="val 102683"/>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1400" dirty="0" smtClean="0"/>
              <a:t>写真を挿入してください</a:t>
            </a:r>
            <a:endParaRPr lang="en-US" altLang="ja-JP" sz="1400" dirty="0" smtClean="0"/>
          </a:p>
          <a:p>
            <a:pPr algn="ctr"/>
            <a:r>
              <a:rPr kumimoji="1" lang="ja-JP" altLang="en-US" sz="1400" dirty="0" smtClean="0"/>
              <a:t>（施設長と一緒の写真）</a:t>
            </a:r>
            <a:endParaRPr kumimoji="1" lang="ja-JP" altLang="en-US" sz="1400" dirty="0"/>
          </a:p>
        </p:txBody>
      </p:sp>
    </p:spTree>
    <p:extLst>
      <p:ext uri="{BB962C8B-B14F-4D97-AF65-F5344CB8AC3E}">
        <p14:creationId xmlns:p14="http://schemas.microsoft.com/office/powerpoint/2010/main" val="18312375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突撃！私の職場インタビュー</a:t>
            </a:r>
            <a:endParaRPr kumimoji="1" lang="ja-JP" altLang="en-US" dirty="0"/>
          </a:p>
        </p:txBody>
      </p:sp>
      <p:sp>
        <p:nvSpPr>
          <p:cNvPr id="5" name="正方形/長方形 4"/>
          <p:cNvSpPr/>
          <p:nvPr/>
        </p:nvSpPr>
        <p:spPr>
          <a:xfrm>
            <a:off x="1619672" y="4002196"/>
            <a:ext cx="6264696" cy="108298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2400" dirty="0">
                <a:solidFill>
                  <a:srgbClr val="FF0000"/>
                </a:solidFill>
              </a:rPr>
              <a:t>あなた</a:t>
            </a:r>
            <a:r>
              <a:rPr lang="ja-JP" altLang="en-US" sz="2400" dirty="0" smtClean="0">
                <a:solidFill>
                  <a:srgbClr val="FF0000"/>
                </a:solidFill>
              </a:rPr>
              <a:t>が「ここ」で働く理由を３つ教えてください</a:t>
            </a:r>
            <a:endParaRPr kumimoji="1" lang="ja-JP" altLang="en-US" sz="2400" dirty="0">
              <a:solidFill>
                <a:srgbClr val="FF0000"/>
              </a:solidFill>
            </a:endParaRPr>
          </a:p>
        </p:txBody>
      </p:sp>
      <p:sp>
        <p:nvSpPr>
          <p:cNvPr id="6" name="正方形/長方形 5"/>
          <p:cNvSpPr/>
          <p:nvPr/>
        </p:nvSpPr>
        <p:spPr>
          <a:xfrm>
            <a:off x="3779912" y="2213248"/>
            <a:ext cx="1163592" cy="99972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4800" dirty="0" smtClean="0">
                <a:solidFill>
                  <a:schemeClr val="tx1"/>
                </a:solidFill>
              </a:rPr>
              <a:t>１０</a:t>
            </a:r>
            <a:endParaRPr kumimoji="1" lang="ja-JP" altLang="en-US" sz="4800" dirty="0">
              <a:solidFill>
                <a:schemeClr val="tx1"/>
              </a:solidFill>
            </a:endParaRPr>
          </a:p>
        </p:txBody>
      </p:sp>
      <p:sp>
        <p:nvSpPr>
          <p:cNvPr id="7" name="正方形/長方形 6"/>
          <p:cNvSpPr/>
          <p:nvPr/>
        </p:nvSpPr>
        <p:spPr>
          <a:xfrm>
            <a:off x="4943504" y="2564904"/>
            <a:ext cx="2232248" cy="64807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2000" dirty="0">
                <a:solidFill>
                  <a:srgbClr val="FF0000"/>
                </a:solidFill>
              </a:rPr>
              <a:t>名</a:t>
            </a:r>
            <a:r>
              <a:rPr lang="ja-JP" altLang="en-US" sz="2000" dirty="0" smtClean="0">
                <a:solidFill>
                  <a:srgbClr val="FF0000"/>
                </a:solidFill>
              </a:rPr>
              <a:t>に聞きました！</a:t>
            </a:r>
            <a:endParaRPr kumimoji="1" lang="ja-JP" altLang="en-US" sz="2000" dirty="0">
              <a:solidFill>
                <a:srgbClr val="FF0000"/>
              </a:solidFill>
            </a:endParaRPr>
          </a:p>
        </p:txBody>
      </p:sp>
      <p:sp>
        <p:nvSpPr>
          <p:cNvPr id="8" name="正方形/長方形 7"/>
          <p:cNvSpPr/>
          <p:nvPr/>
        </p:nvSpPr>
        <p:spPr>
          <a:xfrm>
            <a:off x="2000288" y="2564904"/>
            <a:ext cx="1760208" cy="64807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2000" dirty="0">
                <a:solidFill>
                  <a:srgbClr val="FF0000"/>
                </a:solidFill>
              </a:rPr>
              <a:t>私</a:t>
            </a:r>
            <a:r>
              <a:rPr lang="ja-JP" altLang="en-US" sz="2000" dirty="0" smtClean="0">
                <a:solidFill>
                  <a:srgbClr val="FF0000"/>
                </a:solidFill>
              </a:rPr>
              <a:t>の職場の</a:t>
            </a:r>
            <a:endParaRPr kumimoji="1" lang="ja-JP" altLang="en-US" sz="2000" dirty="0">
              <a:solidFill>
                <a:srgbClr val="FF0000"/>
              </a:solidFill>
            </a:endParaRPr>
          </a:p>
        </p:txBody>
      </p:sp>
      <p:sp>
        <p:nvSpPr>
          <p:cNvPr id="9" name="四角形吹き出し 8"/>
          <p:cNvSpPr/>
          <p:nvPr/>
        </p:nvSpPr>
        <p:spPr>
          <a:xfrm>
            <a:off x="5076056" y="2158568"/>
            <a:ext cx="1894492" cy="406336"/>
          </a:xfrm>
          <a:prstGeom prst="wedgeRectCallout">
            <a:avLst>
              <a:gd name="adj1" fmla="val -51016"/>
              <a:gd name="adj2" fmla="val 8918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1400" dirty="0" smtClean="0"/>
              <a:t>聞いた人数を入力</a:t>
            </a:r>
            <a:endParaRPr kumimoji="1" lang="ja-JP" altLang="en-US" sz="1400" dirty="0"/>
          </a:p>
        </p:txBody>
      </p:sp>
    </p:spTree>
    <p:extLst>
      <p:ext uri="{BB962C8B-B14F-4D97-AF65-F5344CB8AC3E}">
        <p14:creationId xmlns:p14="http://schemas.microsoft.com/office/powerpoint/2010/main" val="3294244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50106"/>
          </a:xfrm>
        </p:spPr>
        <p:txBody>
          <a:bodyPr/>
          <a:lstStyle/>
          <a:p>
            <a:r>
              <a:rPr lang="ja-JP" altLang="en-US" dirty="0"/>
              <a:t>勝手</a:t>
            </a:r>
            <a:r>
              <a:rPr lang="ja-JP" altLang="en-US" dirty="0" smtClean="0"/>
              <a:t>にランキング！</a:t>
            </a:r>
            <a:endParaRPr kumimoji="1" lang="ja-JP" altLang="en-US" dirty="0"/>
          </a:p>
        </p:txBody>
      </p:sp>
      <p:sp>
        <p:nvSpPr>
          <p:cNvPr id="4" name="正方形/長方形 3"/>
          <p:cNvSpPr/>
          <p:nvPr/>
        </p:nvSpPr>
        <p:spPr>
          <a:xfrm>
            <a:off x="457200" y="1628800"/>
            <a:ext cx="7920880" cy="62421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dirty="0"/>
              <a:t>ここ</a:t>
            </a:r>
            <a:r>
              <a:rPr lang="ja-JP" altLang="en-US" dirty="0" smtClean="0"/>
              <a:t>に入力してください</a:t>
            </a:r>
            <a:endParaRPr lang="en-US" altLang="ja-JP" dirty="0" smtClean="0"/>
          </a:p>
        </p:txBody>
      </p:sp>
      <p:sp>
        <p:nvSpPr>
          <p:cNvPr id="6" name="タイトル 1"/>
          <p:cNvSpPr txBox="1">
            <a:spLocks/>
          </p:cNvSpPr>
          <p:nvPr/>
        </p:nvSpPr>
        <p:spPr>
          <a:xfrm>
            <a:off x="408056" y="1090570"/>
            <a:ext cx="8229600" cy="61023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solidFill>
                  <a:srgbClr val="FF0000"/>
                </a:solidFill>
              </a:rPr>
              <a:t>第１位</a:t>
            </a:r>
            <a:endParaRPr lang="ja-JP" altLang="en-US" sz="1800" dirty="0">
              <a:solidFill>
                <a:srgbClr val="FF0000"/>
              </a:solidFill>
            </a:endParaRPr>
          </a:p>
        </p:txBody>
      </p:sp>
      <p:sp>
        <p:nvSpPr>
          <p:cNvPr id="8" name="タイトル 1"/>
          <p:cNvSpPr txBox="1">
            <a:spLocks/>
          </p:cNvSpPr>
          <p:nvPr/>
        </p:nvSpPr>
        <p:spPr>
          <a:xfrm>
            <a:off x="352072" y="2208564"/>
            <a:ext cx="8229600" cy="61023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solidFill>
                  <a:srgbClr val="FF0000"/>
                </a:solidFill>
              </a:rPr>
              <a:t>第２位</a:t>
            </a:r>
            <a:endParaRPr lang="ja-JP" altLang="en-US" sz="1800" dirty="0">
              <a:solidFill>
                <a:srgbClr val="FF0000"/>
              </a:solidFill>
            </a:endParaRPr>
          </a:p>
        </p:txBody>
      </p:sp>
      <p:sp>
        <p:nvSpPr>
          <p:cNvPr id="9" name="タイトル 1"/>
          <p:cNvSpPr txBox="1">
            <a:spLocks/>
          </p:cNvSpPr>
          <p:nvPr/>
        </p:nvSpPr>
        <p:spPr>
          <a:xfrm>
            <a:off x="332616" y="3212976"/>
            <a:ext cx="8229600" cy="7473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solidFill>
                  <a:srgbClr val="FF0000"/>
                </a:solidFill>
              </a:rPr>
              <a:t>第３位</a:t>
            </a:r>
            <a:endParaRPr lang="ja-JP" altLang="en-US" sz="1800" dirty="0">
              <a:solidFill>
                <a:srgbClr val="FF0000"/>
              </a:solidFill>
            </a:endParaRPr>
          </a:p>
        </p:txBody>
      </p:sp>
      <p:sp>
        <p:nvSpPr>
          <p:cNvPr id="11" name="タイトル 1"/>
          <p:cNvSpPr txBox="1">
            <a:spLocks/>
          </p:cNvSpPr>
          <p:nvPr/>
        </p:nvSpPr>
        <p:spPr>
          <a:xfrm>
            <a:off x="301712" y="4221088"/>
            <a:ext cx="8229600" cy="7473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solidFill>
                  <a:srgbClr val="FF0000"/>
                </a:solidFill>
              </a:rPr>
              <a:t>第４位</a:t>
            </a:r>
            <a:endParaRPr lang="ja-JP" altLang="en-US" sz="1800" dirty="0">
              <a:solidFill>
                <a:srgbClr val="FF0000"/>
              </a:solidFill>
            </a:endParaRPr>
          </a:p>
        </p:txBody>
      </p:sp>
      <p:sp>
        <p:nvSpPr>
          <p:cNvPr id="13" name="正方形/長方形 12"/>
          <p:cNvSpPr/>
          <p:nvPr/>
        </p:nvSpPr>
        <p:spPr>
          <a:xfrm>
            <a:off x="476624" y="2733926"/>
            <a:ext cx="7920880" cy="62421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dirty="0"/>
              <a:t>ここ</a:t>
            </a:r>
            <a:r>
              <a:rPr lang="ja-JP" altLang="en-US" dirty="0" smtClean="0"/>
              <a:t>に入力してください</a:t>
            </a:r>
            <a:endParaRPr lang="en-US" altLang="ja-JP" dirty="0" smtClean="0"/>
          </a:p>
        </p:txBody>
      </p:sp>
      <p:sp>
        <p:nvSpPr>
          <p:cNvPr id="16" name="正方形/長方形 15"/>
          <p:cNvSpPr/>
          <p:nvPr/>
        </p:nvSpPr>
        <p:spPr>
          <a:xfrm>
            <a:off x="456072" y="3749024"/>
            <a:ext cx="7920880" cy="62421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dirty="0"/>
              <a:t>ここ</a:t>
            </a:r>
            <a:r>
              <a:rPr lang="ja-JP" altLang="en-US" dirty="0" smtClean="0"/>
              <a:t>に入力してください</a:t>
            </a:r>
            <a:endParaRPr lang="en-US" altLang="ja-JP" dirty="0" smtClean="0"/>
          </a:p>
        </p:txBody>
      </p:sp>
      <p:sp>
        <p:nvSpPr>
          <p:cNvPr id="17" name="正方形/長方形 16"/>
          <p:cNvSpPr/>
          <p:nvPr/>
        </p:nvSpPr>
        <p:spPr>
          <a:xfrm>
            <a:off x="456072" y="4830272"/>
            <a:ext cx="7920880" cy="62421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dirty="0"/>
              <a:t>ここ</a:t>
            </a:r>
            <a:r>
              <a:rPr lang="ja-JP" altLang="en-US" dirty="0" smtClean="0"/>
              <a:t>に入力してください</a:t>
            </a:r>
            <a:endParaRPr lang="en-US" altLang="ja-JP" dirty="0" smtClean="0"/>
          </a:p>
        </p:txBody>
      </p:sp>
      <p:sp>
        <p:nvSpPr>
          <p:cNvPr id="18" name="タイトル 1"/>
          <p:cNvSpPr txBox="1">
            <a:spLocks/>
          </p:cNvSpPr>
          <p:nvPr/>
        </p:nvSpPr>
        <p:spPr>
          <a:xfrm>
            <a:off x="315432" y="5426976"/>
            <a:ext cx="8229600" cy="676551"/>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solidFill>
                  <a:srgbClr val="FF0000"/>
                </a:solidFill>
              </a:rPr>
              <a:t>第５位</a:t>
            </a:r>
            <a:endParaRPr lang="ja-JP" altLang="en-US" sz="1800" dirty="0">
              <a:solidFill>
                <a:srgbClr val="FF0000"/>
              </a:solidFill>
            </a:endParaRPr>
          </a:p>
        </p:txBody>
      </p:sp>
      <p:sp>
        <p:nvSpPr>
          <p:cNvPr id="19" name="正方形/長方形 18"/>
          <p:cNvSpPr/>
          <p:nvPr/>
        </p:nvSpPr>
        <p:spPr>
          <a:xfrm>
            <a:off x="456072" y="5949280"/>
            <a:ext cx="7920880" cy="62421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dirty="0"/>
              <a:t>ここ</a:t>
            </a:r>
            <a:r>
              <a:rPr lang="ja-JP" altLang="en-US" dirty="0" smtClean="0"/>
              <a:t>に入力してください</a:t>
            </a:r>
            <a:endParaRPr lang="en-US" altLang="ja-JP" dirty="0" smtClean="0"/>
          </a:p>
        </p:txBody>
      </p:sp>
    </p:spTree>
    <p:extLst>
      <p:ext uri="{BB962C8B-B14F-4D97-AF65-F5344CB8AC3E}">
        <p14:creationId xmlns:p14="http://schemas.microsoft.com/office/powerpoint/2010/main" val="3795653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1000" fill="hold"/>
                                        <p:tgtEl>
                                          <p:spTgt spid="4"/>
                                        </p:tgtEl>
                                        <p:attrNameLst>
                                          <p:attrName>ppt_w</p:attrName>
                                        </p:attrNameLst>
                                      </p:cBhvr>
                                      <p:tavLst>
                                        <p:tav tm="0">
                                          <p:val>
                                            <p:fltVal val="0"/>
                                          </p:val>
                                        </p:tav>
                                        <p:tav tm="100000">
                                          <p:val>
                                            <p:strVal val="#ppt_w"/>
                                          </p:val>
                                        </p:tav>
                                      </p:tavLst>
                                    </p:anim>
                                    <p:anim calcmode="lin" valueType="num">
                                      <p:cBhvr>
                                        <p:cTn id="15" dur="1000" fill="hold"/>
                                        <p:tgtEl>
                                          <p:spTgt spid="4"/>
                                        </p:tgtEl>
                                        <p:attrNameLst>
                                          <p:attrName>ppt_h</p:attrName>
                                        </p:attrNameLst>
                                      </p:cBhvr>
                                      <p:tavLst>
                                        <p:tav tm="0">
                                          <p:val>
                                            <p:fltVal val="0"/>
                                          </p:val>
                                        </p:tav>
                                        <p:tav tm="100000">
                                          <p:val>
                                            <p:strVal val="#ppt_h"/>
                                          </p:val>
                                        </p:tav>
                                      </p:tavLst>
                                    </p:anim>
                                    <p:anim calcmode="lin" valueType="num">
                                      <p:cBhvr>
                                        <p:cTn id="16" dur="1000" fill="hold"/>
                                        <p:tgtEl>
                                          <p:spTgt spid="4"/>
                                        </p:tgtEl>
                                        <p:attrNameLst>
                                          <p:attrName>style.rotation</p:attrName>
                                        </p:attrNameLst>
                                      </p:cBhvr>
                                      <p:tavLst>
                                        <p:tav tm="0">
                                          <p:val>
                                            <p:fltVal val="90"/>
                                          </p:val>
                                        </p:tav>
                                        <p:tav tm="100000">
                                          <p:val>
                                            <p:fltVal val="0"/>
                                          </p:val>
                                        </p:tav>
                                      </p:tavLst>
                                    </p:anim>
                                    <p:animEffect transition="in" filter="fade">
                                      <p:cBhvr>
                                        <p:cTn id="17" dur="1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1000"/>
                                        <p:tgtEl>
                                          <p:spTgt spid="8"/>
                                        </p:tgtEl>
                                      </p:cBhvr>
                                    </p:animEffect>
                                    <p:anim calcmode="lin" valueType="num">
                                      <p:cBhvr>
                                        <p:cTn id="23" dur="1000" fill="hold"/>
                                        <p:tgtEl>
                                          <p:spTgt spid="8"/>
                                        </p:tgtEl>
                                        <p:attrNameLst>
                                          <p:attrName>ppt_x</p:attrName>
                                        </p:attrNameLst>
                                      </p:cBhvr>
                                      <p:tavLst>
                                        <p:tav tm="0">
                                          <p:val>
                                            <p:strVal val="#ppt_x"/>
                                          </p:val>
                                        </p:tav>
                                        <p:tav tm="100000">
                                          <p:val>
                                            <p:strVal val="#ppt_x"/>
                                          </p:val>
                                        </p:tav>
                                      </p:tavLst>
                                    </p:anim>
                                    <p:anim calcmode="lin" valueType="num">
                                      <p:cBhvr>
                                        <p:cTn id="2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p:cTn id="29" dur="1000" fill="hold"/>
                                        <p:tgtEl>
                                          <p:spTgt spid="13"/>
                                        </p:tgtEl>
                                        <p:attrNameLst>
                                          <p:attrName>ppt_w</p:attrName>
                                        </p:attrNameLst>
                                      </p:cBhvr>
                                      <p:tavLst>
                                        <p:tav tm="0">
                                          <p:val>
                                            <p:fltVal val="0"/>
                                          </p:val>
                                        </p:tav>
                                        <p:tav tm="100000">
                                          <p:val>
                                            <p:strVal val="#ppt_w"/>
                                          </p:val>
                                        </p:tav>
                                      </p:tavLst>
                                    </p:anim>
                                    <p:anim calcmode="lin" valueType="num">
                                      <p:cBhvr>
                                        <p:cTn id="30" dur="1000" fill="hold"/>
                                        <p:tgtEl>
                                          <p:spTgt spid="13"/>
                                        </p:tgtEl>
                                        <p:attrNameLst>
                                          <p:attrName>ppt_h</p:attrName>
                                        </p:attrNameLst>
                                      </p:cBhvr>
                                      <p:tavLst>
                                        <p:tav tm="0">
                                          <p:val>
                                            <p:fltVal val="0"/>
                                          </p:val>
                                        </p:tav>
                                        <p:tav tm="100000">
                                          <p:val>
                                            <p:strVal val="#ppt_h"/>
                                          </p:val>
                                        </p:tav>
                                      </p:tavLst>
                                    </p:anim>
                                    <p:anim calcmode="lin" valueType="num">
                                      <p:cBhvr>
                                        <p:cTn id="31" dur="1000" fill="hold"/>
                                        <p:tgtEl>
                                          <p:spTgt spid="13"/>
                                        </p:tgtEl>
                                        <p:attrNameLst>
                                          <p:attrName>style.rotation</p:attrName>
                                        </p:attrNameLst>
                                      </p:cBhvr>
                                      <p:tavLst>
                                        <p:tav tm="0">
                                          <p:val>
                                            <p:fltVal val="90"/>
                                          </p:val>
                                        </p:tav>
                                        <p:tav tm="100000">
                                          <p:val>
                                            <p:fltVal val="0"/>
                                          </p:val>
                                        </p:tav>
                                      </p:tavLst>
                                    </p:anim>
                                    <p:animEffect transition="in" filter="fade">
                                      <p:cBhvr>
                                        <p:cTn id="32" dur="10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1000"/>
                                        <p:tgtEl>
                                          <p:spTgt spid="9"/>
                                        </p:tgtEl>
                                      </p:cBhvr>
                                    </p:animEffect>
                                    <p:anim calcmode="lin" valueType="num">
                                      <p:cBhvr>
                                        <p:cTn id="38" dur="1000" fill="hold"/>
                                        <p:tgtEl>
                                          <p:spTgt spid="9"/>
                                        </p:tgtEl>
                                        <p:attrNameLst>
                                          <p:attrName>ppt_x</p:attrName>
                                        </p:attrNameLst>
                                      </p:cBhvr>
                                      <p:tavLst>
                                        <p:tav tm="0">
                                          <p:val>
                                            <p:strVal val="#ppt_x"/>
                                          </p:val>
                                        </p:tav>
                                        <p:tav tm="100000">
                                          <p:val>
                                            <p:strVal val="#ppt_x"/>
                                          </p:val>
                                        </p:tav>
                                      </p:tavLst>
                                    </p:anim>
                                    <p:anim calcmode="lin" valueType="num">
                                      <p:cBhvr>
                                        <p:cTn id="3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31" presetClass="entr" presetSubtype="0" fill="hold" grpId="0" nodeType="clickEffect">
                                  <p:stCondLst>
                                    <p:cond delay="0"/>
                                  </p:stCondLst>
                                  <p:childTnLst>
                                    <p:set>
                                      <p:cBhvr>
                                        <p:cTn id="43" dur="1" fill="hold">
                                          <p:stCondLst>
                                            <p:cond delay="0"/>
                                          </p:stCondLst>
                                        </p:cTn>
                                        <p:tgtEl>
                                          <p:spTgt spid="16"/>
                                        </p:tgtEl>
                                        <p:attrNameLst>
                                          <p:attrName>style.visibility</p:attrName>
                                        </p:attrNameLst>
                                      </p:cBhvr>
                                      <p:to>
                                        <p:strVal val="visible"/>
                                      </p:to>
                                    </p:set>
                                    <p:anim calcmode="lin" valueType="num">
                                      <p:cBhvr>
                                        <p:cTn id="44" dur="1000" fill="hold"/>
                                        <p:tgtEl>
                                          <p:spTgt spid="16"/>
                                        </p:tgtEl>
                                        <p:attrNameLst>
                                          <p:attrName>ppt_w</p:attrName>
                                        </p:attrNameLst>
                                      </p:cBhvr>
                                      <p:tavLst>
                                        <p:tav tm="0">
                                          <p:val>
                                            <p:fltVal val="0"/>
                                          </p:val>
                                        </p:tav>
                                        <p:tav tm="100000">
                                          <p:val>
                                            <p:strVal val="#ppt_w"/>
                                          </p:val>
                                        </p:tav>
                                      </p:tavLst>
                                    </p:anim>
                                    <p:anim calcmode="lin" valueType="num">
                                      <p:cBhvr>
                                        <p:cTn id="45" dur="1000" fill="hold"/>
                                        <p:tgtEl>
                                          <p:spTgt spid="16"/>
                                        </p:tgtEl>
                                        <p:attrNameLst>
                                          <p:attrName>ppt_h</p:attrName>
                                        </p:attrNameLst>
                                      </p:cBhvr>
                                      <p:tavLst>
                                        <p:tav tm="0">
                                          <p:val>
                                            <p:fltVal val="0"/>
                                          </p:val>
                                        </p:tav>
                                        <p:tav tm="100000">
                                          <p:val>
                                            <p:strVal val="#ppt_h"/>
                                          </p:val>
                                        </p:tav>
                                      </p:tavLst>
                                    </p:anim>
                                    <p:anim calcmode="lin" valueType="num">
                                      <p:cBhvr>
                                        <p:cTn id="46" dur="1000" fill="hold"/>
                                        <p:tgtEl>
                                          <p:spTgt spid="16"/>
                                        </p:tgtEl>
                                        <p:attrNameLst>
                                          <p:attrName>style.rotation</p:attrName>
                                        </p:attrNameLst>
                                      </p:cBhvr>
                                      <p:tavLst>
                                        <p:tav tm="0">
                                          <p:val>
                                            <p:fltVal val="90"/>
                                          </p:val>
                                        </p:tav>
                                        <p:tav tm="100000">
                                          <p:val>
                                            <p:fltVal val="0"/>
                                          </p:val>
                                        </p:tav>
                                      </p:tavLst>
                                    </p:anim>
                                    <p:animEffect transition="in" filter="fade">
                                      <p:cBhvr>
                                        <p:cTn id="47" dur="1000"/>
                                        <p:tgtEl>
                                          <p:spTgt spid="16"/>
                                        </p:tgtEl>
                                      </p:cBhvr>
                                    </p:animEffect>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fade">
                                      <p:cBhvr>
                                        <p:cTn id="52" dur="1000"/>
                                        <p:tgtEl>
                                          <p:spTgt spid="11"/>
                                        </p:tgtEl>
                                      </p:cBhvr>
                                    </p:animEffect>
                                    <p:anim calcmode="lin" valueType="num">
                                      <p:cBhvr>
                                        <p:cTn id="53" dur="1000" fill="hold"/>
                                        <p:tgtEl>
                                          <p:spTgt spid="11"/>
                                        </p:tgtEl>
                                        <p:attrNameLst>
                                          <p:attrName>ppt_x</p:attrName>
                                        </p:attrNameLst>
                                      </p:cBhvr>
                                      <p:tavLst>
                                        <p:tav tm="0">
                                          <p:val>
                                            <p:strVal val="#ppt_x"/>
                                          </p:val>
                                        </p:tav>
                                        <p:tav tm="100000">
                                          <p:val>
                                            <p:strVal val="#ppt_x"/>
                                          </p:val>
                                        </p:tav>
                                      </p:tavLst>
                                    </p:anim>
                                    <p:anim calcmode="lin" valueType="num">
                                      <p:cBhvr>
                                        <p:cTn id="5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31" presetClass="entr" presetSubtype="0" fill="hold" grpId="0" nodeType="clickEffect">
                                  <p:stCondLst>
                                    <p:cond delay="0"/>
                                  </p:stCondLst>
                                  <p:childTnLst>
                                    <p:set>
                                      <p:cBhvr>
                                        <p:cTn id="58" dur="1" fill="hold">
                                          <p:stCondLst>
                                            <p:cond delay="0"/>
                                          </p:stCondLst>
                                        </p:cTn>
                                        <p:tgtEl>
                                          <p:spTgt spid="17"/>
                                        </p:tgtEl>
                                        <p:attrNameLst>
                                          <p:attrName>style.visibility</p:attrName>
                                        </p:attrNameLst>
                                      </p:cBhvr>
                                      <p:to>
                                        <p:strVal val="visible"/>
                                      </p:to>
                                    </p:set>
                                    <p:anim calcmode="lin" valueType="num">
                                      <p:cBhvr>
                                        <p:cTn id="59" dur="1000" fill="hold"/>
                                        <p:tgtEl>
                                          <p:spTgt spid="17"/>
                                        </p:tgtEl>
                                        <p:attrNameLst>
                                          <p:attrName>ppt_w</p:attrName>
                                        </p:attrNameLst>
                                      </p:cBhvr>
                                      <p:tavLst>
                                        <p:tav tm="0">
                                          <p:val>
                                            <p:fltVal val="0"/>
                                          </p:val>
                                        </p:tav>
                                        <p:tav tm="100000">
                                          <p:val>
                                            <p:strVal val="#ppt_w"/>
                                          </p:val>
                                        </p:tav>
                                      </p:tavLst>
                                    </p:anim>
                                    <p:anim calcmode="lin" valueType="num">
                                      <p:cBhvr>
                                        <p:cTn id="60" dur="1000" fill="hold"/>
                                        <p:tgtEl>
                                          <p:spTgt spid="17"/>
                                        </p:tgtEl>
                                        <p:attrNameLst>
                                          <p:attrName>ppt_h</p:attrName>
                                        </p:attrNameLst>
                                      </p:cBhvr>
                                      <p:tavLst>
                                        <p:tav tm="0">
                                          <p:val>
                                            <p:fltVal val="0"/>
                                          </p:val>
                                        </p:tav>
                                        <p:tav tm="100000">
                                          <p:val>
                                            <p:strVal val="#ppt_h"/>
                                          </p:val>
                                        </p:tav>
                                      </p:tavLst>
                                    </p:anim>
                                    <p:anim calcmode="lin" valueType="num">
                                      <p:cBhvr>
                                        <p:cTn id="61" dur="1000" fill="hold"/>
                                        <p:tgtEl>
                                          <p:spTgt spid="17"/>
                                        </p:tgtEl>
                                        <p:attrNameLst>
                                          <p:attrName>style.rotation</p:attrName>
                                        </p:attrNameLst>
                                      </p:cBhvr>
                                      <p:tavLst>
                                        <p:tav tm="0">
                                          <p:val>
                                            <p:fltVal val="90"/>
                                          </p:val>
                                        </p:tav>
                                        <p:tav tm="100000">
                                          <p:val>
                                            <p:fltVal val="0"/>
                                          </p:val>
                                        </p:tav>
                                      </p:tavLst>
                                    </p:anim>
                                    <p:animEffect transition="in" filter="fade">
                                      <p:cBhvr>
                                        <p:cTn id="62" dur="1000"/>
                                        <p:tgtEl>
                                          <p:spTgt spid="17"/>
                                        </p:tgtEl>
                                      </p:cBhvr>
                                    </p:animEffect>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18"/>
                                        </p:tgtEl>
                                        <p:attrNameLst>
                                          <p:attrName>style.visibility</p:attrName>
                                        </p:attrNameLst>
                                      </p:cBhvr>
                                      <p:to>
                                        <p:strVal val="visible"/>
                                      </p:to>
                                    </p:set>
                                    <p:animEffect transition="in" filter="fade">
                                      <p:cBhvr>
                                        <p:cTn id="67" dur="1000"/>
                                        <p:tgtEl>
                                          <p:spTgt spid="18"/>
                                        </p:tgtEl>
                                      </p:cBhvr>
                                    </p:animEffect>
                                    <p:anim calcmode="lin" valueType="num">
                                      <p:cBhvr>
                                        <p:cTn id="68" dur="1000" fill="hold"/>
                                        <p:tgtEl>
                                          <p:spTgt spid="18"/>
                                        </p:tgtEl>
                                        <p:attrNameLst>
                                          <p:attrName>ppt_x</p:attrName>
                                        </p:attrNameLst>
                                      </p:cBhvr>
                                      <p:tavLst>
                                        <p:tav tm="0">
                                          <p:val>
                                            <p:strVal val="#ppt_x"/>
                                          </p:val>
                                        </p:tav>
                                        <p:tav tm="100000">
                                          <p:val>
                                            <p:strVal val="#ppt_x"/>
                                          </p:val>
                                        </p:tav>
                                      </p:tavLst>
                                    </p:anim>
                                    <p:anim calcmode="lin" valueType="num">
                                      <p:cBhvr>
                                        <p:cTn id="6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31" presetClass="entr" presetSubtype="0" fill="hold" grpId="0" nodeType="clickEffect">
                                  <p:stCondLst>
                                    <p:cond delay="0"/>
                                  </p:stCondLst>
                                  <p:childTnLst>
                                    <p:set>
                                      <p:cBhvr>
                                        <p:cTn id="73" dur="1" fill="hold">
                                          <p:stCondLst>
                                            <p:cond delay="0"/>
                                          </p:stCondLst>
                                        </p:cTn>
                                        <p:tgtEl>
                                          <p:spTgt spid="19"/>
                                        </p:tgtEl>
                                        <p:attrNameLst>
                                          <p:attrName>style.visibility</p:attrName>
                                        </p:attrNameLst>
                                      </p:cBhvr>
                                      <p:to>
                                        <p:strVal val="visible"/>
                                      </p:to>
                                    </p:set>
                                    <p:anim calcmode="lin" valueType="num">
                                      <p:cBhvr>
                                        <p:cTn id="74" dur="1000" fill="hold"/>
                                        <p:tgtEl>
                                          <p:spTgt spid="19"/>
                                        </p:tgtEl>
                                        <p:attrNameLst>
                                          <p:attrName>ppt_w</p:attrName>
                                        </p:attrNameLst>
                                      </p:cBhvr>
                                      <p:tavLst>
                                        <p:tav tm="0">
                                          <p:val>
                                            <p:fltVal val="0"/>
                                          </p:val>
                                        </p:tav>
                                        <p:tav tm="100000">
                                          <p:val>
                                            <p:strVal val="#ppt_w"/>
                                          </p:val>
                                        </p:tav>
                                      </p:tavLst>
                                    </p:anim>
                                    <p:anim calcmode="lin" valueType="num">
                                      <p:cBhvr>
                                        <p:cTn id="75" dur="1000" fill="hold"/>
                                        <p:tgtEl>
                                          <p:spTgt spid="19"/>
                                        </p:tgtEl>
                                        <p:attrNameLst>
                                          <p:attrName>ppt_h</p:attrName>
                                        </p:attrNameLst>
                                      </p:cBhvr>
                                      <p:tavLst>
                                        <p:tav tm="0">
                                          <p:val>
                                            <p:fltVal val="0"/>
                                          </p:val>
                                        </p:tav>
                                        <p:tav tm="100000">
                                          <p:val>
                                            <p:strVal val="#ppt_h"/>
                                          </p:val>
                                        </p:tav>
                                      </p:tavLst>
                                    </p:anim>
                                    <p:anim calcmode="lin" valueType="num">
                                      <p:cBhvr>
                                        <p:cTn id="76" dur="1000" fill="hold"/>
                                        <p:tgtEl>
                                          <p:spTgt spid="19"/>
                                        </p:tgtEl>
                                        <p:attrNameLst>
                                          <p:attrName>style.rotation</p:attrName>
                                        </p:attrNameLst>
                                      </p:cBhvr>
                                      <p:tavLst>
                                        <p:tav tm="0">
                                          <p:val>
                                            <p:fltVal val="90"/>
                                          </p:val>
                                        </p:tav>
                                        <p:tav tm="100000">
                                          <p:val>
                                            <p:fltVal val="0"/>
                                          </p:val>
                                        </p:tav>
                                      </p:tavLst>
                                    </p:anim>
                                    <p:animEffect transition="in" filter="fade">
                                      <p:cBhvr>
                                        <p:cTn id="77"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8" grpId="0"/>
      <p:bldP spid="9" grpId="0"/>
      <p:bldP spid="11" grpId="0"/>
      <p:bldP spid="13" grpId="0" animBg="1"/>
      <p:bldP spid="16" grpId="0" animBg="1"/>
      <p:bldP spid="17" grpId="0" animBg="1"/>
      <p:bldP spid="18" grpId="0"/>
      <p:bldP spid="1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50106"/>
          </a:xfrm>
        </p:spPr>
        <p:txBody>
          <a:bodyPr/>
          <a:lstStyle/>
          <a:p>
            <a:r>
              <a:rPr lang="ja-JP" altLang="en-US" dirty="0"/>
              <a:t>勝手</a:t>
            </a:r>
            <a:r>
              <a:rPr lang="ja-JP" altLang="en-US" dirty="0" smtClean="0"/>
              <a:t>にランキング！</a:t>
            </a:r>
            <a:endParaRPr kumimoji="1" lang="ja-JP" altLang="en-US" dirty="0"/>
          </a:p>
        </p:txBody>
      </p:sp>
      <p:sp>
        <p:nvSpPr>
          <p:cNvPr id="4" name="正方形/長方形 3"/>
          <p:cNvSpPr/>
          <p:nvPr/>
        </p:nvSpPr>
        <p:spPr>
          <a:xfrm>
            <a:off x="457200" y="2420888"/>
            <a:ext cx="8291264" cy="408059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dirty="0" smtClean="0"/>
              <a:t>・ここに入力してください</a:t>
            </a:r>
            <a:endParaRPr lang="en-US" altLang="ja-JP" dirty="0" smtClean="0"/>
          </a:p>
          <a:p>
            <a:r>
              <a:rPr lang="ja-JP" altLang="en-US" dirty="0" smtClean="0"/>
              <a:t>・</a:t>
            </a:r>
            <a:endParaRPr lang="en-US" altLang="ja-JP" dirty="0" smtClean="0"/>
          </a:p>
          <a:p>
            <a:r>
              <a:rPr lang="ja-JP" altLang="en-US" dirty="0" smtClean="0"/>
              <a:t>・</a:t>
            </a:r>
            <a:endParaRPr lang="en-US" altLang="ja-JP" dirty="0" smtClean="0"/>
          </a:p>
          <a:p>
            <a:r>
              <a:rPr lang="ja-JP" altLang="en-US" dirty="0" smtClean="0"/>
              <a:t>・</a:t>
            </a:r>
            <a:endParaRPr lang="en-US" altLang="ja-JP" dirty="0" smtClean="0"/>
          </a:p>
          <a:p>
            <a:r>
              <a:rPr lang="ja-JP" altLang="en-US" dirty="0" smtClean="0"/>
              <a:t>・</a:t>
            </a:r>
            <a:endParaRPr lang="en-US" altLang="ja-JP" dirty="0" smtClean="0"/>
          </a:p>
          <a:p>
            <a:r>
              <a:rPr lang="ja-JP" altLang="en-US" dirty="0" smtClean="0"/>
              <a:t>・</a:t>
            </a:r>
            <a:endParaRPr lang="en-US" altLang="ja-JP" dirty="0" smtClean="0"/>
          </a:p>
          <a:p>
            <a:r>
              <a:rPr lang="ja-JP" altLang="en-US" dirty="0" smtClean="0"/>
              <a:t>・</a:t>
            </a:r>
            <a:endParaRPr lang="en-US" altLang="ja-JP" dirty="0" smtClean="0"/>
          </a:p>
          <a:p>
            <a:r>
              <a:rPr lang="ja-JP" altLang="en-US" dirty="0" smtClean="0"/>
              <a:t>・</a:t>
            </a:r>
            <a:endParaRPr lang="en-US" altLang="ja-JP" dirty="0" smtClean="0"/>
          </a:p>
          <a:p>
            <a:r>
              <a:rPr lang="ja-JP" altLang="en-US" dirty="0" smtClean="0"/>
              <a:t>・</a:t>
            </a:r>
            <a:endParaRPr lang="en-US" altLang="ja-JP" dirty="0" smtClean="0"/>
          </a:p>
          <a:p>
            <a:r>
              <a:rPr lang="ja-JP" altLang="en-US" dirty="0" smtClean="0"/>
              <a:t>・</a:t>
            </a:r>
            <a:endParaRPr lang="en-US" altLang="ja-JP" dirty="0" smtClean="0"/>
          </a:p>
          <a:p>
            <a:r>
              <a:rPr lang="ja-JP" altLang="en-US" dirty="0" smtClean="0"/>
              <a:t>・</a:t>
            </a:r>
            <a:endParaRPr lang="en-US" altLang="ja-JP" dirty="0" smtClean="0"/>
          </a:p>
          <a:p>
            <a:r>
              <a:rPr lang="ja-JP" altLang="en-US" dirty="0" smtClean="0"/>
              <a:t>・</a:t>
            </a:r>
            <a:endParaRPr lang="en-US" altLang="ja-JP" dirty="0" smtClean="0"/>
          </a:p>
          <a:p>
            <a:r>
              <a:rPr lang="ja-JP" altLang="en-US" dirty="0"/>
              <a:t>・</a:t>
            </a:r>
            <a:endParaRPr lang="en-US" altLang="ja-JP" dirty="0" smtClean="0"/>
          </a:p>
        </p:txBody>
      </p:sp>
      <p:sp>
        <p:nvSpPr>
          <p:cNvPr id="6" name="タイトル 1"/>
          <p:cNvSpPr txBox="1">
            <a:spLocks/>
          </p:cNvSpPr>
          <p:nvPr/>
        </p:nvSpPr>
        <p:spPr>
          <a:xfrm>
            <a:off x="461816" y="1844824"/>
            <a:ext cx="1139608" cy="61023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solidFill>
                  <a:srgbClr val="FF0000"/>
                </a:solidFill>
              </a:rPr>
              <a:t>その他</a:t>
            </a:r>
            <a:endParaRPr lang="ja-JP" altLang="en-US" sz="1800" dirty="0">
              <a:solidFill>
                <a:srgbClr val="FF0000"/>
              </a:solidFill>
            </a:endParaRPr>
          </a:p>
        </p:txBody>
      </p:sp>
    </p:spTree>
    <p:extLst>
      <p:ext uri="{BB962C8B-B14F-4D97-AF65-F5344CB8AC3E}">
        <p14:creationId xmlns:p14="http://schemas.microsoft.com/office/powerpoint/2010/main" val="1409863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1000" fill="hold"/>
                                        <p:tgtEl>
                                          <p:spTgt spid="4"/>
                                        </p:tgtEl>
                                        <p:attrNameLst>
                                          <p:attrName>ppt_w</p:attrName>
                                        </p:attrNameLst>
                                      </p:cBhvr>
                                      <p:tavLst>
                                        <p:tav tm="0">
                                          <p:val>
                                            <p:fltVal val="0"/>
                                          </p:val>
                                        </p:tav>
                                        <p:tav tm="100000">
                                          <p:val>
                                            <p:strVal val="#ppt_w"/>
                                          </p:val>
                                        </p:tav>
                                      </p:tavLst>
                                    </p:anim>
                                    <p:anim calcmode="lin" valueType="num">
                                      <p:cBhvr>
                                        <p:cTn id="15" dur="1000" fill="hold"/>
                                        <p:tgtEl>
                                          <p:spTgt spid="4"/>
                                        </p:tgtEl>
                                        <p:attrNameLst>
                                          <p:attrName>ppt_h</p:attrName>
                                        </p:attrNameLst>
                                      </p:cBhvr>
                                      <p:tavLst>
                                        <p:tav tm="0">
                                          <p:val>
                                            <p:fltVal val="0"/>
                                          </p:val>
                                        </p:tav>
                                        <p:tav tm="100000">
                                          <p:val>
                                            <p:strVal val="#ppt_h"/>
                                          </p:val>
                                        </p:tav>
                                      </p:tavLst>
                                    </p:anim>
                                    <p:anim calcmode="lin" valueType="num">
                                      <p:cBhvr>
                                        <p:cTn id="16" dur="1000" fill="hold"/>
                                        <p:tgtEl>
                                          <p:spTgt spid="4"/>
                                        </p:tgtEl>
                                        <p:attrNameLst>
                                          <p:attrName>style.rotation</p:attrName>
                                        </p:attrNameLst>
                                      </p:cBhvr>
                                      <p:tavLst>
                                        <p:tav tm="0">
                                          <p:val>
                                            <p:fltVal val="90"/>
                                          </p:val>
                                        </p:tav>
                                        <p:tav tm="100000">
                                          <p:val>
                                            <p:fltVal val="0"/>
                                          </p:val>
                                        </p:tav>
                                      </p:tavLst>
                                    </p:anim>
                                    <p:animEffect transition="in" filter="fade">
                                      <p:cBhvr>
                                        <p:cTn id="1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インタビュー結果（考察①）</a:t>
            </a:r>
            <a:endParaRPr kumimoji="1" lang="ja-JP" altLang="en-US" dirty="0"/>
          </a:p>
        </p:txBody>
      </p:sp>
      <p:sp>
        <p:nvSpPr>
          <p:cNvPr id="4" name="正方形/長方形 3"/>
          <p:cNvSpPr/>
          <p:nvPr/>
        </p:nvSpPr>
        <p:spPr>
          <a:xfrm>
            <a:off x="460080" y="2132856"/>
            <a:ext cx="8352928" cy="43204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endParaRPr lang="en-US" altLang="ja-JP" dirty="0" smtClean="0"/>
          </a:p>
          <a:p>
            <a:r>
              <a:rPr lang="ja-JP" altLang="en-US" dirty="0" smtClean="0"/>
              <a:t>ここで働く理由を聞いて、職場の魅力だなと感じた点など、あなたの職場の良い評価を考察してください・・・・・・・・・・・・・・・・・・・・・・・・・・・・・・・・・・・・・・・・・・・・・・・・・・</a:t>
            </a:r>
            <a:endParaRPr lang="en-US" altLang="ja-JP" dirty="0" smtClean="0"/>
          </a:p>
          <a:p>
            <a:r>
              <a:rPr lang="ja-JP" altLang="en-US" dirty="0"/>
              <a:t>・・・・・・・・・・・・・・・・・・・・・・・・・・・・・・・・・・・・・・・・・・・・・・・・・・・・・・・・・・・・・・・</a:t>
            </a:r>
            <a:r>
              <a:rPr lang="ja-JP" altLang="en-US" dirty="0" smtClean="0"/>
              <a:t>・・</a:t>
            </a:r>
            <a:endParaRPr lang="en-US" altLang="ja-JP" dirty="0" smtClean="0"/>
          </a:p>
          <a:p>
            <a:r>
              <a:rPr lang="ja-JP" altLang="en-US" dirty="0"/>
              <a:t>・・・・・・・・・・・・・・・・・・・・・・・・・・・・・・・・・・・・・・・・・・・・・・・・・・・・・・・・・・・・・・・・・</a:t>
            </a:r>
            <a:endParaRPr lang="en-US" altLang="ja-JP" dirty="0" smtClean="0"/>
          </a:p>
        </p:txBody>
      </p:sp>
      <p:sp>
        <p:nvSpPr>
          <p:cNvPr id="5" name="正方形/長方形 4"/>
          <p:cNvSpPr/>
          <p:nvPr/>
        </p:nvSpPr>
        <p:spPr>
          <a:xfrm>
            <a:off x="453824" y="1556792"/>
            <a:ext cx="5414320" cy="64807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dirty="0">
                <a:solidFill>
                  <a:srgbClr val="FF0000"/>
                </a:solidFill>
              </a:rPr>
              <a:t>インタビュー</a:t>
            </a:r>
            <a:r>
              <a:rPr lang="ja-JP" altLang="en-US" dirty="0" smtClean="0">
                <a:solidFill>
                  <a:srgbClr val="FF0000"/>
                </a:solidFill>
              </a:rPr>
              <a:t>の結果から私の職場の現状（魅力）は・・</a:t>
            </a:r>
            <a:endParaRPr kumimoji="1" lang="ja-JP" altLang="en-US" dirty="0">
              <a:solidFill>
                <a:srgbClr val="FF0000"/>
              </a:solidFill>
            </a:endParaRPr>
          </a:p>
        </p:txBody>
      </p:sp>
    </p:spTree>
    <p:extLst>
      <p:ext uri="{BB962C8B-B14F-4D97-AF65-F5344CB8AC3E}">
        <p14:creationId xmlns:p14="http://schemas.microsoft.com/office/powerpoint/2010/main" val="33503881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インタビュー結果（考察②）</a:t>
            </a:r>
            <a:endParaRPr kumimoji="1" lang="ja-JP" altLang="en-US" dirty="0"/>
          </a:p>
        </p:txBody>
      </p:sp>
      <p:sp>
        <p:nvSpPr>
          <p:cNvPr id="7" name="正方形/長方形 6"/>
          <p:cNvSpPr/>
          <p:nvPr/>
        </p:nvSpPr>
        <p:spPr>
          <a:xfrm>
            <a:off x="451472" y="1789976"/>
            <a:ext cx="1736228" cy="558904"/>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dirty="0" smtClean="0">
                <a:solidFill>
                  <a:srgbClr val="FF0000"/>
                </a:solidFill>
              </a:rPr>
              <a:t>しかしながら</a:t>
            </a:r>
            <a:endParaRPr lang="en-US" altLang="ja-JP" dirty="0" smtClean="0">
              <a:solidFill>
                <a:srgbClr val="FF0000"/>
              </a:solidFill>
            </a:endParaRPr>
          </a:p>
        </p:txBody>
      </p:sp>
      <p:sp>
        <p:nvSpPr>
          <p:cNvPr id="8" name="正方形/長方形 7"/>
          <p:cNvSpPr/>
          <p:nvPr/>
        </p:nvSpPr>
        <p:spPr>
          <a:xfrm>
            <a:off x="433176" y="2276872"/>
            <a:ext cx="8352928" cy="424847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dirty="0"/>
              <a:t>ここで働く理由を聞いて</a:t>
            </a:r>
            <a:r>
              <a:rPr lang="ja-JP" altLang="en-US" dirty="0" smtClean="0"/>
              <a:t>、</a:t>
            </a:r>
            <a:r>
              <a:rPr lang="ja-JP" altLang="en-US" dirty="0"/>
              <a:t>職場</a:t>
            </a:r>
            <a:r>
              <a:rPr lang="ja-JP" altLang="en-US" dirty="0" smtClean="0"/>
              <a:t>の課題だなと感じた点について考察してください</a:t>
            </a:r>
            <a:endParaRPr lang="en-US" altLang="ja-JP" dirty="0" smtClean="0"/>
          </a:p>
          <a:p>
            <a:r>
              <a:rPr lang="ja-JP" altLang="en-US" dirty="0"/>
              <a:t>・・・・・・・・・・・・・・・・・・・・・・・・・・・・・・・・・・・・・・・・・・・・・・・・・・・・・・・・・・・・・・・</a:t>
            </a:r>
            <a:r>
              <a:rPr lang="ja-JP" altLang="en-US" dirty="0" smtClean="0"/>
              <a:t>・・</a:t>
            </a:r>
            <a:endParaRPr lang="en-US" altLang="ja-JP" dirty="0"/>
          </a:p>
        </p:txBody>
      </p:sp>
    </p:spTree>
    <p:extLst>
      <p:ext uri="{BB962C8B-B14F-4D97-AF65-F5344CB8AC3E}">
        <p14:creationId xmlns:p14="http://schemas.microsoft.com/office/powerpoint/2010/main" val="24353663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インタビュー結果（考察③）</a:t>
            </a:r>
            <a:endParaRPr kumimoji="1" lang="ja-JP" altLang="en-US" dirty="0"/>
          </a:p>
        </p:txBody>
      </p:sp>
      <p:sp>
        <p:nvSpPr>
          <p:cNvPr id="4" name="正方形/長方形 3"/>
          <p:cNvSpPr/>
          <p:nvPr/>
        </p:nvSpPr>
        <p:spPr>
          <a:xfrm>
            <a:off x="460080" y="2204864"/>
            <a:ext cx="8352928" cy="41764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dirty="0" smtClean="0"/>
              <a:t>考察②で書いた課題に対して、あなた自身が取り組みたいと思う行動目標を入力してください・・・・・・・・・・・・・・・・・・・・・・・・・・・・・・・・・・・・・・・・・・・・・・・・・・・・・・・・・・・・・・・・</a:t>
            </a:r>
            <a:endParaRPr lang="en-US" altLang="ja-JP" dirty="0" smtClean="0"/>
          </a:p>
        </p:txBody>
      </p:sp>
      <p:sp>
        <p:nvSpPr>
          <p:cNvPr id="6" name="正方形/長方形 5"/>
          <p:cNvSpPr/>
          <p:nvPr/>
        </p:nvSpPr>
        <p:spPr>
          <a:xfrm>
            <a:off x="446368" y="1628800"/>
            <a:ext cx="1821376" cy="72008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dirty="0" smtClean="0">
                <a:solidFill>
                  <a:srgbClr val="FF0000"/>
                </a:solidFill>
              </a:rPr>
              <a:t>したがって</a:t>
            </a:r>
            <a:endParaRPr lang="en-US" altLang="ja-JP" dirty="0" smtClean="0">
              <a:solidFill>
                <a:srgbClr val="FF0000"/>
              </a:solidFill>
            </a:endParaRPr>
          </a:p>
        </p:txBody>
      </p:sp>
    </p:spTree>
    <p:extLst>
      <p:ext uri="{BB962C8B-B14F-4D97-AF65-F5344CB8AC3E}">
        <p14:creationId xmlns:p14="http://schemas.microsoft.com/office/powerpoint/2010/main" val="27365121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endParaRPr kumimoji="1" lang="ja-JP" altLang="en-US" dirty="0"/>
          </a:p>
        </p:txBody>
      </p:sp>
      <p:sp>
        <p:nvSpPr>
          <p:cNvPr id="3" name="タイトル 2"/>
          <p:cNvSpPr>
            <a:spLocks noGrp="1"/>
          </p:cNvSpPr>
          <p:nvPr>
            <p:ph type="title"/>
          </p:nvPr>
        </p:nvSpPr>
        <p:spPr/>
        <p:txBody>
          <a:bodyPr/>
          <a:lstStyle/>
          <a:p>
            <a:r>
              <a:rPr lang="ja-JP" altLang="en-US" dirty="0" smtClean="0"/>
              <a:t>ご清聴ありがとうございました</a:t>
            </a:r>
            <a:endParaRPr kumimoji="1" lang="ja-JP" altLang="en-US" dirty="0"/>
          </a:p>
        </p:txBody>
      </p:sp>
      <p:sp>
        <p:nvSpPr>
          <p:cNvPr id="4" name="四角形吹き出し 3"/>
          <p:cNvSpPr/>
          <p:nvPr/>
        </p:nvSpPr>
        <p:spPr>
          <a:xfrm>
            <a:off x="6516216" y="1628800"/>
            <a:ext cx="2088232" cy="812672"/>
          </a:xfrm>
          <a:prstGeom prst="wedgeRectCallout">
            <a:avLst>
              <a:gd name="adj1" fmla="val -73950"/>
              <a:gd name="adj2" fmla="val 113935"/>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dirty="0" smtClean="0"/>
              <a:t>写真を挿入</a:t>
            </a:r>
            <a:endParaRPr kumimoji="1" lang="en-US" altLang="ja-JP" sz="1400" dirty="0" smtClean="0"/>
          </a:p>
          <a:p>
            <a:pPr algn="ctr"/>
            <a:r>
              <a:rPr lang="ja-JP" altLang="en-US" sz="1400" dirty="0" smtClean="0"/>
              <a:t>（とっておきの写真）</a:t>
            </a:r>
            <a:endParaRPr kumimoji="1" lang="ja-JP" altLang="en-US" sz="1400" dirty="0"/>
          </a:p>
        </p:txBody>
      </p:sp>
    </p:spTree>
    <p:extLst>
      <p:ext uri="{BB962C8B-B14F-4D97-AF65-F5344CB8AC3E}">
        <p14:creationId xmlns:p14="http://schemas.microsoft.com/office/powerpoint/2010/main" val="12577216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755576" y="2348880"/>
            <a:ext cx="7848872" cy="4032448"/>
          </a:xfrm>
        </p:spPr>
        <p:txBody>
          <a:bodyPr/>
          <a:lstStyle/>
          <a:p>
            <a:pPr marL="0" indent="0">
              <a:buNone/>
            </a:pPr>
            <a:r>
              <a:rPr lang="ja-JP" altLang="en-US" sz="3600" dirty="0" smtClean="0">
                <a:solidFill>
                  <a:schemeClr val="tx1"/>
                </a:solidFill>
              </a:rPr>
              <a:t>提出期限　８月２７日(火）</a:t>
            </a:r>
            <a:endParaRPr lang="en-US" altLang="ja-JP" sz="3600" dirty="0" smtClean="0">
              <a:solidFill>
                <a:schemeClr val="tx1"/>
              </a:solidFill>
            </a:endParaRPr>
          </a:p>
          <a:p>
            <a:pPr marL="0" indent="0">
              <a:buNone/>
            </a:pPr>
            <a:r>
              <a:rPr lang="ja-JP" altLang="en-US" sz="3600" dirty="0" smtClean="0">
                <a:solidFill>
                  <a:schemeClr val="tx1"/>
                </a:solidFill>
              </a:rPr>
              <a:t>提出方法　メール添付</a:t>
            </a:r>
            <a:endParaRPr lang="en-US" altLang="ja-JP" sz="3600" dirty="0" smtClean="0">
              <a:solidFill>
                <a:schemeClr val="tx1"/>
              </a:solidFill>
            </a:endParaRPr>
          </a:p>
          <a:p>
            <a:pPr marL="0" indent="0">
              <a:buNone/>
            </a:pPr>
            <a:r>
              <a:rPr lang="ja-JP" altLang="en-US" sz="3600" dirty="0" smtClean="0">
                <a:solidFill>
                  <a:schemeClr val="tx1"/>
                </a:solidFill>
              </a:rPr>
              <a:t>提出先　　 グループホームたんぽぽ</a:t>
            </a:r>
            <a:endParaRPr lang="en-US" altLang="ja-JP" sz="3600" dirty="0" smtClean="0">
              <a:solidFill>
                <a:schemeClr val="tx1"/>
              </a:solidFill>
            </a:endParaRPr>
          </a:p>
          <a:p>
            <a:pPr marL="0" indent="0">
              <a:buNone/>
            </a:pPr>
            <a:r>
              <a:rPr lang="ja-JP" altLang="en-US" sz="3600" dirty="0">
                <a:solidFill>
                  <a:schemeClr val="tx1"/>
                </a:solidFill>
              </a:rPr>
              <a:t>　</a:t>
            </a:r>
            <a:r>
              <a:rPr lang="ja-JP" altLang="en-US" sz="3600" dirty="0" smtClean="0">
                <a:solidFill>
                  <a:schemeClr val="tx1"/>
                </a:solidFill>
              </a:rPr>
              <a:t>　　</a:t>
            </a:r>
            <a:r>
              <a:rPr kumimoji="1" lang="ja-JP" altLang="en-US" sz="3600" dirty="0" smtClean="0">
                <a:solidFill>
                  <a:schemeClr val="tx1"/>
                </a:solidFill>
              </a:rPr>
              <a:t>　　　　佐々木</a:t>
            </a:r>
            <a:endParaRPr kumimoji="1" lang="en-US" altLang="ja-JP" sz="3600" dirty="0" smtClean="0">
              <a:solidFill>
                <a:schemeClr val="tx1"/>
              </a:solidFill>
            </a:endParaRPr>
          </a:p>
          <a:p>
            <a:pPr marL="0" indent="0">
              <a:buNone/>
            </a:pPr>
            <a:r>
              <a:rPr kumimoji="1" lang="ja-JP" altLang="en-US" sz="4000" dirty="0" smtClean="0">
                <a:solidFill>
                  <a:schemeClr val="tx1"/>
                </a:solidFill>
              </a:rPr>
              <a:t>　　　　　　　</a:t>
            </a:r>
            <a:r>
              <a:rPr kumimoji="1" lang="en-US" altLang="ja-JP" sz="4000" dirty="0" smtClean="0">
                <a:solidFill>
                  <a:schemeClr val="tx1"/>
                </a:solidFill>
                <a:hlinkClick r:id="rId2"/>
              </a:rPr>
              <a:t>m.sasaki@kobatokai.jp</a:t>
            </a:r>
            <a:endParaRPr kumimoji="1" lang="en-US" altLang="ja-JP" sz="4000" dirty="0" smtClean="0">
              <a:solidFill>
                <a:schemeClr val="tx1"/>
              </a:solidFill>
            </a:endParaRPr>
          </a:p>
          <a:p>
            <a:pPr marL="0" indent="0">
              <a:buNone/>
            </a:pPr>
            <a:endParaRPr kumimoji="1" lang="en-US" altLang="ja-JP" dirty="0" smtClean="0">
              <a:solidFill>
                <a:schemeClr val="tx1"/>
              </a:solidFill>
            </a:endParaRPr>
          </a:p>
        </p:txBody>
      </p:sp>
      <p:sp>
        <p:nvSpPr>
          <p:cNvPr id="2" name="タイトル 1"/>
          <p:cNvSpPr>
            <a:spLocks noGrp="1"/>
          </p:cNvSpPr>
          <p:nvPr>
            <p:ph type="title"/>
          </p:nvPr>
        </p:nvSpPr>
        <p:spPr/>
        <p:txBody>
          <a:bodyPr>
            <a:normAutofit/>
          </a:bodyPr>
          <a:lstStyle/>
          <a:p>
            <a:r>
              <a:rPr lang="ja-JP" altLang="en-US" dirty="0"/>
              <a:t>ファイル</a:t>
            </a:r>
            <a:r>
              <a:rPr lang="ja-JP" altLang="en-US" dirty="0" smtClean="0"/>
              <a:t>の提出方法</a:t>
            </a:r>
            <a:endParaRPr kumimoji="1" lang="ja-JP" altLang="en-US" dirty="0"/>
          </a:p>
        </p:txBody>
      </p:sp>
    </p:spTree>
    <p:extLst>
      <p:ext uri="{BB962C8B-B14F-4D97-AF65-F5344CB8AC3E}">
        <p14:creationId xmlns:p14="http://schemas.microsoft.com/office/powerpoint/2010/main" val="24271613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39552" y="476672"/>
            <a:ext cx="7774632" cy="1442591"/>
          </a:xfrm>
        </p:spPr>
        <p:txBody>
          <a:bodyPr/>
          <a:lstStyle/>
          <a:p>
            <a:r>
              <a:rPr lang="ja-JP" altLang="en-US" dirty="0" smtClean="0">
                <a:solidFill>
                  <a:srgbClr val="FFFF00"/>
                </a:solidFill>
              </a:rPr>
              <a:t>第</a:t>
            </a:r>
            <a:r>
              <a:rPr lang="en-US" altLang="ja-JP" dirty="0" smtClean="0">
                <a:solidFill>
                  <a:srgbClr val="FFFF00"/>
                </a:solidFill>
              </a:rPr>
              <a:t>10</a:t>
            </a:r>
            <a:r>
              <a:rPr lang="ja-JP" altLang="en-US" dirty="0" smtClean="0">
                <a:solidFill>
                  <a:srgbClr val="FFFF00"/>
                </a:solidFill>
              </a:rPr>
              <a:t>回サマーフェスタ</a:t>
            </a:r>
            <a:r>
              <a:rPr lang="en-US" altLang="ja-JP" dirty="0" smtClean="0">
                <a:solidFill>
                  <a:srgbClr val="FFFF00"/>
                </a:solidFill>
              </a:rPr>
              <a:t>in</a:t>
            </a:r>
            <a:r>
              <a:rPr lang="ja-JP" altLang="en-US" dirty="0" smtClean="0">
                <a:solidFill>
                  <a:srgbClr val="FFFF00"/>
                </a:solidFill>
              </a:rPr>
              <a:t>朽木</a:t>
            </a:r>
            <a:r>
              <a:rPr lang="en-US" altLang="ja-JP" dirty="0" smtClean="0">
                <a:solidFill>
                  <a:srgbClr val="FFFF00"/>
                </a:solidFill>
              </a:rPr>
              <a:t/>
            </a:r>
            <a:br>
              <a:rPr lang="en-US" altLang="ja-JP" dirty="0" smtClean="0">
                <a:solidFill>
                  <a:srgbClr val="FFFF00"/>
                </a:solidFill>
              </a:rPr>
            </a:br>
            <a:r>
              <a:rPr lang="ja-JP" altLang="en-US" dirty="0" smtClean="0">
                <a:solidFill>
                  <a:srgbClr val="FFFF00"/>
                </a:solidFill>
              </a:rPr>
              <a:t>課題発表</a:t>
            </a:r>
            <a:endParaRPr kumimoji="1" lang="ja-JP" altLang="en-US" dirty="0">
              <a:solidFill>
                <a:srgbClr val="FFFF00"/>
              </a:solidFill>
            </a:endParaRPr>
          </a:p>
        </p:txBody>
      </p:sp>
      <p:sp>
        <p:nvSpPr>
          <p:cNvPr id="3" name="サブタイトル 2"/>
          <p:cNvSpPr>
            <a:spLocks noGrp="1"/>
          </p:cNvSpPr>
          <p:nvPr>
            <p:ph type="subTitle" idx="1"/>
          </p:nvPr>
        </p:nvSpPr>
        <p:spPr>
          <a:xfrm>
            <a:off x="539552" y="2060848"/>
            <a:ext cx="8064896" cy="3816424"/>
          </a:xfrm>
        </p:spPr>
        <p:txBody>
          <a:bodyPr/>
          <a:lstStyle/>
          <a:p>
            <a:r>
              <a:rPr lang="ja-JP" altLang="en-US" sz="4000" dirty="0">
                <a:solidFill>
                  <a:schemeClr val="tx1"/>
                </a:solidFill>
              </a:rPr>
              <a:t>都道府県</a:t>
            </a:r>
            <a:r>
              <a:rPr kumimoji="1" lang="ja-JP" altLang="en-US" sz="4000" dirty="0" smtClean="0">
                <a:solidFill>
                  <a:schemeClr val="tx1"/>
                </a:solidFill>
              </a:rPr>
              <a:t>　</a:t>
            </a:r>
            <a:endParaRPr kumimoji="1" lang="en-US" altLang="ja-JP" sz="4000" dirty="0" smtClean="0">
              <a:solidFill>
                <a:schemeClr val="tx1"/>
              </a:solidFill>
            </a:endParaRPr>
          </a:p>
          <a:p>
            <a:r>
              <a:rPr kumimoji="1" lang="ja-JP" altLang="en-US" sz="4000" dirty="0" smtClean="0">
                <a:solidFill>
                  <a:schemeClr val="tx1"/>
                </a:solidFill>
              </a:rPr>
              <a:t>法人名</a:t>
            </a:r>
            <a:endParaRPr kumimoji="1" lang="en-US" altLang="ja-JP" sz="4000" dirty="0" smtClean="0">
              <a:solidFill>
                <a:schemeClr val="tx1"/>
              </a:solidFill>
            </a:endParaRPr>
          </a:p>
          <a:p>
            <a:r>
              <a:rPr lang="ja-JP" altLang="en-US" sz="4000" dirty="0">
                <a:solidFill>
                  <a:schemeClr val="tx1"/>
                </a:solidFill>
              </a:rPr>
              <a:t>事業所名</a:t>
            </a:r>
            <a:endParaRPr lang="en-US" altLang="ja-JP" sz="4000" dirty="0" smtClean="0">
              <a:solidFill>
                <a:schemeClr val="tx1"/>
              </a:solidFill>
            </a:endParaRPr>
          </a:p>
          <a:p>
            <a:r>
              <a:rPr lang="ja-JP" altLang="en-US" sz="4000" dirty="0" smtClean="0">
                <a:solidFill>
                  <a:schemeClr val="tx1"/>
                </a:solidFill>
              </a:rPr>
              <a:t>職種（役職）</a:t>
            </a:r>
            <a:endParaRPr lang="en-US" altLang="ja-JP" sz="4000" dirty="0" smtClean="0">
              <a:solidFill>
                <a:schemeClr val="tx1"/>
              </a:solidFill>
            </a:endParaRPr>
          </a:p>
          <a:p>
            <a:r>
              <a:rPr lang="ja-JP" altLang="en-US" sz="4000" dirty="0">
                <a:solidFill>
                  <a:schemeClr val="tx1"/>
                </a:solidFill>
              </a:rPr>
              <a:t>氏名</a:t>
            </a:r>
            <a:endParaRPr lang="en-US" altLang="ja-JP" sz="4000" dirty="0" smtClean="0">
              <a:solidFill>
                <a:schemeClr val="tx1"/>
              </a:solidFill>
            </a:endParaRPr>
          </a:p>
          <a:p>
            <a:endParaRPr kumimoji="1" lang="ja-JP" altLang="en-US" dirty="0"/>
          </a:p>
        </p:txBody>
      </p:sp>
    </p:spTree>
    <p:extLst>
      <p:ext uri="{BB962C8B-B14F-4D97-AF65-F5344CB8AC3E}">
        <p14:creationId xmlns:p14="http://schemas.microsoft.com/office/powerpoint/2010/main" val="20936829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3568" y="2492896"/>
            <a:ext cx="7848872" cy="4032448"/>
          </a:xfrm>
        </p:spPr>
        <p:txBody>
          <a:bodyPr/>
          <a:lstStyle/>
          <a:p>
            <a:pPr marL="0" indent="0">
              <a:buNone/>
            </a:pPr>
            <a:r>
              <a:rPr kumimoji="1" lang="ja-JP" altLang="en-US" dirty="0" smtClean="0">
                <a:solidFill>
                  <a:schemeClr val="tx1"/>
                </a:solidFill>
              </a:rPr>
              <a:t>１．・・・・・・・・・・・・・・・・・・・・・・・・・・・・・・・</a:t>
            </a:r>
            <a:endParaRPr kumimoji="1" lang="en-US" altLang="ja-JP" dirty="0" smtClean="0">
              <a:solidFill>
                <a:schemeClr val="tx1"/>
              </a:solidFill>
            </a:endParaRPr>
          </a:p>
          <a:p>
            <a:pPr marL="0" indent="0">
              <a:buNone/>
            </a:pPr>
            <a:r>
              <a:rPr lang="ja-JP" altLang="en-US" dirty="0">
                <a:solidFill>
                  <a:schemeClr val="tx1"/>
                </a:solidFill>
              </a:rPr>
              <a:t>２</a:t>
            </a:r>
            <a:r>
              <a:rPr lang="ja-JP" altLang="en-US" dirty="0" smtClean="0">
                <a:solidFill>
                  <a:schemeClr val="tx1"/>
                </a:solidFill>
              </a:rPr>
              <a:t>．・・・・・・・・・・・・・・・・・・・・・・・・・・・・・・・</a:t>
            </a:r>
            <a:endParaRPr lang="en-US" altLang="ja-JP" dirty="0" smtClean="0">
              <a:solidFill>
                <a:schemeClr val="tx1"/>
              </a:solidFill>
            </a:endParaRPr>
          </a:p>
          <a:p>
            <a:pPr marL="0" indent="0">
              <a:buNone/>
            </a:pPr>
            <a:r>
              <a:rPr kumimoji="1" lang="ja-JP" altLang="en-US" dirty="0">
                <a:solidFill>
                  <a:schemeClr val="tx1"/>
                </a:solidFill>
              </a:rPr>
              <a:t>３</a:t>
            </a:r>
            <a:r>
              <a:rPr kumimoji="1" lang="ja-JP" altLang="en-US" dirty="0" smtClean="0">
                <a:solidFill>
                  <a:schemeClr val="tx1"/>
                </a:solidFill>
              </a:rPr>
              <a:t>．・・・・・・・・・・・・・・・・・・・・・・・・・・・・・・・</a:t>
            </a:r>
            <a:endParaRPr kumimoji="1" lang="en-US" altLang="ja-JP" dirty="0" smtClean="0">
              <a:solidFill>
                <a:schemeClr val="tx1"/>
              </a:solidFill>
            </a:endParaRPr>
          </a:p>
          <a:p>
            <a:pPr marL="0" indent="0">
              <a:buNone/>
            </a:pPr>
            <a:r>
              <a:rPr lang="ja-JP" altLang="en-US" dirty="0">
                <a:solidFill>
                  <a:schemeClr val="tx1"/>
                </a:solidFill>
              </a:rPr>
              <a:t>４</a:t>
            </a:r>
            <a:r>
              <a:rPr lang="ja-JP" altLang="en-US" dirty="0" smtClean="0">
                <a:solidFill>
                  <a:schemeClr val="tx1"/>
                </a:solidFill>
              </a:rPr>
              <a:t>．・・・・・・・・・・・・・・・・・・・・・・・・・・・・・・・</a:t>
            </a:r>
            <a:endParaRPr lang="en-US" altLang="ja-JP" dirty="0" smtClean="0">
              <a:solidFill>
                <a:schemeClr val="tx1"/>
              </a:solidFill>
            </a:endParaRPr>
          </a:p>
          <a:p>
            <a:pPr marL="0" indent="0">
              <a:buNone/>
            </a:pPr>
            <a:r>
              <a:rPr kumimoji="1" lang="ja-JP" altLang="en-US" dirty="0">
                <a:solidFill>
                  <a:schemeClr val="tx1"/>
                </a:solidFill>
              </a:rPr>
              <a:t>５</a:t>
            </a:r>
            <a:r>
              <a:rPr kumimoji="1" lang="ja-JP" altLang="en-US" dirty="0" smtClean="0">
                <a:solidFill>
                  <a:schemeClr val="tx1"/>
                </a:solidFill>
              </a:rPr>
              <a:t>．・・・・・・・・・・・・・・・・・・・・・・・・・・・・・・・</a:t>
            </a:r>
            <a:endParaRPr kumimoji="1" lang="en-US" altLang="ja-JP" dirty="0" smtClean="0">
              <a:solidFill>
                <a:schemeClr val="tx1"/>
              </a:solidFill>
            </a:endParaRPr>
          </a:p>
          <a:p>
            <a:pPr marL="0" indent="0">
              <a:buNone/>
            </a:pPr>
            <a:r>
              <a:rPr lang="ja-JP" altLang="en-US" dirty="0">
                <a:solidFill>
                  <a:schemeClr val="tx1"/>
                </a:solidFill>
              </a:rPr>
              <a:t>６</a:t>
            </a:r>
            <a:r>
              <a:rPr lang="ja-JP" altLang="en-US" dirty="0" smtClean="0">
                <a:solidFill>
                  <a:schemeClr val="tx1"/>
                </a:solidFill>
              </a:rPr>
              <a:t>．・・・・・・・・・・・・・・・・・・・・・・・・・・・・・・・</a:t>
            </a:r>
            <a:endParaRPr kumimoji="1" lang="ja-JP" altLang="en-US" dirty="0">
              <a:solidFill>
                <a:schemeClr val="tx1"/>
              </a:solidFill>
            </a:endParaRPr>
          </a:p>
        </p:txBody>
      </p:sp>
      <p:sp>
        <p:nvSpPr>
          <p:cNvPr id="2" name="タイトル 1"/>
          <p:cNvSpPr>
            <a:spLocks noGrp="1"/>
          </p:cNvSpPr>
          <p:nvPr>
            <p:ph type="title"/>
          </p:nvPr>
        </p:nvSpPr>
        <p:spPr/>
        <p:txBody>
          <a:bodyPr>
            <a:normAutofit/>
          </a:bodyPr>
          <a:lstStyle/>
          <a:p>
            <a:r>
              <a:rPr kumimoji="1" lang="ja-JP" altLang="en-US" dirty="0" smtClean="0"/>
              <a:t>私の法人の理念を紹介します</a:t>
            </a:r>
            <a:endParaRPr kumimoji="1" lang="ja-JP" altLang="en-US" dirty="0"/>
          </a:p>
        </p:txBody>
      </p:sp>
      <p:sp>
        <p:nvSpPr>
          <p:cNvPr id="4" name="四角形吹き出し 3"/>
          <p:cNvSpPr/>
          <p:nvPr/>
        </p:nvSpPr>
        <p:spPr>
          <a:xfrm>
            <a:off x="6516216" y="3601568"/>
            <a:ext cx="2088232" cy="812672"/>
          </a:xfrm>
          <a:prstGeom prst="wedgeRectCallout">
            <a:avLst>
              <a:gd name="adj1" fmla="val -70885"/>
              <a:gd name="adj2" fmla="val -4359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dirty="0" smtClean="0"/>
              <a:t>法人理念をそのまま転記してください</a:t>
            </a:r>
            <a:endParaRPr kumimoji="1" lang="ja-JP" altLang="en-US" sz="1400" dirty="0"/>
          </a:p>
        </p:txBody>
      </p:sp>
    </p:spTree>
    <p:extLst>
      <p:ext uri="{BB962C8B-B14F-4D97-AF65-F5344CB8AC3E}">
        <p14:creationId xmlns:p14="http://schemas.microsoft.com/office/powerpoint/2010/main" val="32490987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48680"/>
            <a:ext cx="8229600" cy="850106"/>
          </a:xfrm>
        </p:spPr>
        <p:txBody>
          <a:bodyPr>
            <a:normAutofit/>
          </a:bodyPr>
          <a:lstStyle/>
          <a:p>
            <a:r>
              <a:rPr kumimoji="1" lang="ja-JP" altLang="en-US" sz="4000" dirty="0" smtClean="0">
                <a:solidFill>
                  <a:schemeClr val="bg1"/>
                </a:solidFill>
              </a:rPr>
              <a:t>法人理念の中で、私が好きな言葉は、</a:t>
            </a:r>
            <a:endParaRPr kumimoji="1" lang="ja-JP" altLang="en-US" sz="4000" dirty="0">
              <a:solidFill>
                <a:schemeClr val="bg1"/>
              </a:solidFill>
            </a:endParaRPr>
          </a:p>
        </p:txBody>
      </p:sp>
      <p:sp>
        <p:nvSpPr>
          <p:cNvPr id="5" name="タイトル 1"/>
          <p:cNvSpPr txBox="1">
            <a:spLocks/>
          </p:cNvSpPr>
          <p:nvPr/>
        </p:nvSpPr>
        <p:spPr>
          <a:xfrm>
            <a:off x="179512" y="2896760"/>
            <a:ext cx="2664296" cy="576064"/>
          </a:xfrm>
          <a:prstGeom prst="rect">
            <a:avLst/>
          </a:prstGeom>
        </p:spPr>
        <p:txBody>
          <a:bodyPr vert="horz" lIns="91440" tIns="45720" rIns="91440" bIns="45720" rtlCol="0" anchor="ctr">
            <a:normAutofit fontScale="92500"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en-US" sz="3600" dirty="0">
              <a:solidFill>
                <a:srgbClr val="FF0000"/>
              </a:solidFill>
            </a:endParaRPr>
          </a:p>
        </p:txBody>
      </p:sp>
      <p:sp>
        <p:nvSpPr>
          <p:cNvPr id="7" name="タイトル 1"/>
          <p:cNvSpPr txBox="1">
            <a:spLocks/>
          </p:cNvSpPr>
          <p:nvPr/>
        </p:nvSpPr>
        <p:spPr>
          <a:xfrm>
            <a:off x="5436096" y="5786380"/>
            <a:ext cx="3168352" cy="512440"/>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ja-JP" altLang="en-US" sz="3600" dirty="0">
              <a:solidFill>
                <a:srgbClr val="FF0000"/>
              </a:solidFill>
            </a:endParaRPr>
          </a:p>
        </p:txBody>
      </p:sp>
      <p:sp>
        <p:nvSpPr>
          <p:cNvPr id="8" name="正方形/長方形 7"/>
          <p:cNvSpPr/>
          <p:nvPr/>
        </p:nvSpPr>
        <p:spPr>
          <a:xfrm>
            <a:off x="467544" y="1772816"/>
            <a:ext cx="8064896" cy="79208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dirty="0" smtClean="0"/>
              <a:t>先ほど記載した法人理念から好きな文言を抽出して入力してください・・・</a:t>
            </a:r>
            <a:endParaRPr lang="en-US" altLang="ja-JP" dirty="0" smtClean="0"/>
          </a:p>
          <a:p>
            <a:r>
              <a:rPr kumimoji="1" lang="ja-JP" altLang="en-US" dirty="0"/>
              <a:t>・・・・・・・・・・・・・・・・・・・・・・・・・・・・・・・・・・・・・・・・・・・・・・・・・・・・・・・・・・・・・・・・</a:t>
            </a:r>
          </a:p>
        </p:txBody>
      </p:sp>
      <p:sp>
        <p:nvSpPr>
          <p:cNvPr id="9" name="正方形/長方形 8"/>
          <p:cNvSpPr/>
          <p:nvPr/>
        </p:nvSpPr>
        <p:spPr>
          <a:xfrm>
            <a:off x="467544" y="3210608"/>
            <a:ext cx="8064896" cy="283199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dirty="0" smtClean="0"/>
              <a:t>その理由をここに</a:t>
            </a:r>
            <a:r>
              <a:rPr lang="ja-JP" altLang="en-US" dirty="0"/>
              <a:t>入力</a:t>
            </a:r>
            <a:r>
              <a:rPr lang="ja-JP" altLang="en-US" dirty="0" smtClean="0"/>
              <a:t>してください・・・・・・・・・・・・・・・・・・・・・・・・・・・・・・・</a:t>
            </a:r>
            <a:endParaRPr lang="en-US" altLang="ja-JP" dirty="0" smtClean="0"/>
          </a:p>
          <a:p>
            <a:r>
              <a:rPr kumimoji="1" lang="ja-JP" altLang="en-US" dirty="0"/>
              <a:t>・・・・・・・・・・・・・・・・・・・・・・・・・・・・・・・・・・・・・・・・・・・・・・・・・・・・・・・・・・</a:t>
            </a:r>
            <a:r>
              <a:rPr kumimoji="1" lang="ja-JP" altLang="en-US" dirty="0" smtClean="0"/>
              <a:t>・</a:t>
            </a:r>
            <a:endParaRPr kumimoji="1" lang="en-US" altLang="ja-JP" dirty="0" smtClean="0"/>
          </a:p>
          <a:p>
            <a:r>
              <a:rPr lang="ja-JP" altLang="en-US" dirty="0"/>
              <a:t>・・・・・・・・・・・・・・・・・・・・・・・・・・・・・・・・・・・・・・・・・・・・・・・・・・・・・・・・・・</a:t>
            </a:r>
            <a:r>
              <a:rPr lang="ja-JP" altLang="en-US" dirty="0" smtClean="0"/>
              <a:t>・</a:t>
            </a:r>
            <a:endParaRPr lang="en-US" altLang="ja-JP" dirty="0" smtClean="0"/>
          </a:p>
          <a:p>
            <a:r>
              <a:rPr kumimoji="1" lang="ja-JP" altLang="en-US" dirty="0"/>
              <a:t>・・・・・・・・・・・・・・・・・・・・・・・・・・・・・・・・・・・・・・・・・・・・・・・・・・・・・・・・・・</a:t>
            </a:r>
            <a:r>
              <a:rPr kumimoji="1" lang="ja-JP" altLang="en-US" dirty="0" smtClean="0"/>
              <a:t>・</a:t>
            </a:r>
            <a:endParaRPr kumimoji="1" lang="en-US" altLang="ja-JP" dirty="0" smtClean="0"/>
          </a:p>
          <a:p>
            <a:r>
              <a:rPr lang="ja-JP" altLang="en-US" dirty="0"/>
              <a:t>・・・・・・・・・・・・・・・・・・・・・・・・・・・・・・・・・・・・・・・・・・・・・・・・・・・・・・・・・・・</a:t>
            </a:r>
            <a:endParaRPr kumimoji="1" lang="ja-JP" altLang="en-US" dirty="0"/>
          </a:p>
        </p:txBody>
      </p:sp>
      <p:sp>
        <p:nvSpPr>
          <p:cNvPr id="3" name="角丸四角形 2"/>
          <p:cNvSpPr/>
          <p:nvPr/>
        </p:nvSpPr>
        <p:spPr>
          <a:xfrm>
            <a:off x="2255200" y="2608728"/>
            <a:ext cx="1800200" cy="576064"/>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なぜなら・・</a:t>
            </a:r>
            <a:endParaRPr kumimoji="1" lang="ja-JP" altLang="en-US" dirty="0"/>
          </a:p>
        </p:txBody>
      </p:sp>
      <p:sp>
        <p:nvSpPr>
          <p:cNvPr id="10" name="角丸四角形 9"/>
          <p:cNvSpPr/>
          <p:nvPr/>
        </p:nvSpPr>
        <p:spPr>
          <a:xfrm>
            <a:off x="6733336" y="6076376"/>
            <a:ext cx="1800200" cy="576064"/>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からです！</a:t>
            </a:r>
            <a:endParaRPr kumimoji="1" lang="ja-JP" altLang="en-US" dirty="0"/>
          </a:p>
        </p:txBody>
      </p:sp>
      <p:sp>
        <p:nvSpPr>
          <p:cNvPr id="11" name="角丸四角形 10"/>
          <p:cNvSpPr/>
          <p:nvPr/>
        </p:nvSpPr>
        <p:spPr>
          <a:xfrm>
            <a:off x="442408" y="2608728"/>
            <a:ext cx="1800200" cy="576064"/>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という部分です</a:t>
            </a:r>
            <a:endParaRPr kumimoji="1" lang="ja-JP" altLang="en-US" dirty="0"/>
          </a:p>
        </p:txBody>
      </p:sp>
    </p:spTree>
    <p:extLst>
      <p:ext uri="{BB962C8B-B14F-4D97-AF65-F5344CB8AC3E}">
        <p14:creationId xmlns:p14="http://schemas.microsoft.com/office/powerpoint/2010/main" val="1716842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1000"/>
                                        <p:tgtEl>
                                          <p:spTgt spid="3"/>
                                        </p:tgtEl>
                                      </p:cBhvr>
                                    </p:animEffect>
                                    <p:anim calcmode="lin" valueType="num">
                                      <p:cBhvr>
                                        <p:cTn id="22" dur="1000" fill="hold"/>
                                        <p:tgtEl>
                                          <p:spTgt spid="3"/>
                                        </p:tgtEl>
                                        <p:attrNameLst>
                                          <p:attrName>ppt_x</p:attrName>
                                        </p:attrNameLst>
                                      </p:cBhvr>
                                      <p:tavLst>
                                        <p:tav tm="0">
                                          <p:val>
                                            <p:strVal val="#ppt_x"/>
                                          </p:val>
                                        </p:tav>
                                        <p:tav tm="100000">
                                          <p:val>
                                            <p:strVal val="#ppt_x"/>
                                          </p:val>
                                        </p:tav>
                                      </p:tavLst>
                                    </p:anim>
                                    <p:anim calcmode="lin" valueType="num">
                                      <p:cBhvr>
                                        <p:cTn id="2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1000"/>
                                        <p:tgtEl>
                                          <p:spTgt spid="10"/>
                                        </p:tgtEl>
                                      </p:cBhvr>
                                    </p:animEffect>
                                    <p:anim calcmode="lin" valueType="num">
                                      <p:cBhvr>
                                        <p:cTn id="36" dur="1000" fill="hold"/>
                                        <p:tgtEl>
                                          <p:spTgt spid="10"/>
                                        </p:tgtEl>
                                        <p:attrNameLst>
                                          <p:attrName>ppt_x</p:attrName>
                                        </p:attrNameLst>
                                      </p:cBhvr>
                                      <p:tavLst>
                                        <p:tav tm="0">
                                          <p:val>
                                            <p:strVal val="#ppt_x"/>
                                          </p:val>
                                        </p:tav>
                                        <p:tav tm="100000">
                                          <p:val>
                                            <p:strVal val="#ppt_x"/>
                                          </p:val>
                                        </p:tav>
                                      </p:tavLst>
                                    </p:anim>
                                    <p:anim calcmode="lin" valueType="num">
                                      <p:cBhvr>
                                        <p:cTn id="3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3" grpId="0" animBg="1"/>
      <p:bldP spid="10"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18952" y="404664"/>
            <a:ext cx="8229600" cy="1440160"/>
          </a:xfrm>
        </p:spPr>
        <p:txBody>
          <a:bodyPr>
            <a:noAutofit/>
          </a:bodyPr>
          <a:lstStyle/>
          <a:p>
            <a:r>
              <a:rPr kumimoji="1" lang="ja-JP" altLang="en-US" sz="3200" dirty="0" smtClean="0">
                <a:solidFill>
                  <a:schemeClr val="bg1"/>
                </a:solidFill>
              </a:rPr>
              <a:t>私が所属する事業所の事業計画を紹介します</a:t>
            </a:r>
            <a:r>
              <a:rPr kumimoji="1" lang="en-US" altLang="ja-JP" sz="3200" dirty="0" smtClean="0">
                <a:solidFill>
                  <a:schemeClr val="bg1"/>
                </a:solidFill>
              </a:rPr>
              <a:t/>
            </a:r>
            <a:br>
              <a:rPr kumimoji="1" lang="en-US" altLang="ja-JP" sz="3200" dirty="0" smtClean="0">
                <a:solidFill>
                  <a:schemeClr val="bg1"/>
                </a:solidFill>
              </a:rPr>
            </a:br>
            <a:r>
              <a:rPr kumimoji="1" lang="ja-JP" altLang="en-US" sz="3200" dirty="0" smtClean="0">
                <a:solidFill>
                  <a:schemeClr val="bg1"/>
                </a:solidFill>
              </a:rPr>
              <a:t>（計画・目標</a:t>
            </a:r>
            <a:r>
              <a:rPr lang="ja-JP" altLang="en-US" sz="3200" dirty="0" smtClean="0">
                <a:solidFill>
                  <a:schemeClr val="bg1"/>
                </a:solidFill>
              </a:rPr>
              <a:t>・方針</a:t>
            </a:r>
            <a:r>
              <a:rPr lang="ja-JP" altLang="en-US" sz="3200" dirty="0">
                <a:solidFill>
                  <a:schemeClr val="bg1"/>
                </a:solidFill>
              </a:rPr>
              <a:t>など</a:t>
            </a:r>
            <a:r>
              <a:rPr lang="ja-JP" altLang="en-US" sz="3200" dirty="0" smtClean="0">
                <a:solidFill>
                  <a:schemeClr val="bg1"/>
                </a:solidFill>
              </a:rPr>
              <a:t>の一部）</a:t>
            </a:r>
            <a:r>
              <a:rPr kumimoji="1" lang="en-US" altLang="ja-JP" sz="3200" dirty="0" smtClean="0">
                <a:solidFill>
                  <a:schemeClr val="bg1"/>
                </a:solidFill>
              </a:rPr>
              <a:t/>
            </a:r>
            <a:br>
              <a:rPr kumimoji="1" lang="en-US" altLang="ja-JP" sz="3200" dirty="0" smtClean="0">
                <a:solidFill>
                  <a:schemeClr val="bg1"/>
                </a:solidFill>
              </a:rPr>
            </a:br>
            <a:endParaRPr kumimoji="1" lang="ja-JP" altLang="en-US" sz="3200" dirty="0">
              <a:solidFill>
                <a:schemeClr val="bg1"/>
              </a:solidFill>
            </a:endParaRPr>
          </a:p>
        </p:txBody>
      </p:sp>
      <p:sp>
        <p:nvSpPr>
          <p:cNvPr id="4" name="タイトル 1"/>
          <p:cNvSpPr txBox="1">
            <a:spLocks/>
          </p:cNvSpPr>
          <p:nvPr/>
        </p:nvSpPr>
        <p:spPr>
          <a:xfrm>
            <a:off x="539552" y="1916832"/>
            <a:ext cx="8229600" cy="144016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3200" dirty="0" smtClean="0"/>
              <a:t/>
            </a:r>
            <a:br>
              <a:rPr lang="en-US" altLang="ja-JP" sz="3200" dirty="0" smtClean="0"/>
            </a:br>
            <a:endParaRPr lang="ja-JP" altLang="en-US" sz="3200" dirty="0"/>
          </a:p>
        </p:txBody>
      </p:sp>
      <p:sp>
        <p:nvSpPr>
          <p:cNvPr id="6" name="正方形/長方形 5"/>
          <p:cNvSpPr/>
          <p:nvPr/>
        </p:nvSpPr>
        <p:spPr>
          <a:xfrm>
            <a:off x="251520" y="2060848"/>
            <a:ext cx="8640960" cy="439248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dirty="0"/>
              <a:t>ここ</a:t>
            </a:r>
            <a:r>
              <a:rPr lang="ja-JP" altLang="en-US" dirty="0" smtClean="0"/>
              <a:t>に事業計画の一部を入力する</a:t>
            </a:r>
            <a:endParaRPr lang="en-US" altLang="ja-JP" dirty="0" smtClean="0"/>
          </a:p>
          <a:p>
            <a:r>
              <a:rPr lang="ja-JP" altLang="en-US" dirty="0" smtClean="0"/>
              <a:t>・・・・・・・・・・・・・・・・・・・・・・・・・・・・・・・・・・・・・・・・・・・・・・・・・・・・・・・・・・・・・・・・</a:t>
            </a:r>
            <a:endParaRPr lang="en-US" altLang="ja-JP" dirty="0" smtClean="0"/>
          </a:p>
          <a:p>
            <a:r>
              <a:rPr kumimoji="1" lang="ja-JP" altLang="en-US" dirty="0"/>
              <a:t>・・・・・・・・・・・・・・・・・・・・・・・・・・・・・・・・・・・・・・・・・・・・・・・・・・・・・・・・・・・・・・・</a:t>
            </a:r>
            <a:r>
              <a:rPr kumimoji="1" lang="ja-JP" altLang="en-US" dirty="0" smtClean="0"/>
              <a:t>・</a:t>
            </a:r>
            <a:endParaRPr kumimoji="1" lang="en-US" altLang="ja-JP" dirty="0" smtClean="0"/>
          </a:p>
          <a:p>
            <a:r>
              <a:rPr lang="ja-JP" altLang="en-US" dirty="0"/>
              <a:t>・・・・・・・・・・・・・・・・・・・・・・・・・・・・・・・・・・・・・・・・・・・・・・・・・・・・・・・・・・・・・・・・</a:t>
            </a:r>
            <a:endParaRPr kumimoji="1" lang="en-US" altLang="ja-JP" dirty="0" smtClean="0"/>
          </a:p>
        </p:txBody>
      </p:sp>
      <p:sp>
        <p:nvSpPr>
          <p:cNvPr id="5" name="四角形吹き出し 4"/>
          <p:cNvSpPr/>
          <p:nvPr/>
        </p:nvSpPr>
        <p:spPr>
          <a:xfrm>
            <a:off x="5844224" y="1729360"/>
            <a:ext cx="2952328" cy="1627632"/>
          </a:xfrm>
          <a:prstGeom prst="wedgeRectCallout">
            <a:avLst>
              <a:gd name="adj1" fmla="val -79248"/>
              <a:gd name="adj2" fmla="val 26073"/>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ja-JP" altLang="en-US" sz="1400" dirty="0" smtClean="0"/>
              <a:t>所属事業の事業計画が基本ですが、</a:t>
            </a:r>
            <a:endParaRPr lang="en-US" altLang="ja-JP" sz="1400" dirty="0" smtClean="0"/>
          </a:p>
          <a:p>
            <a:r>
              <a:rPr kumimoji="1" lang="ja-JP" altLang="en-US" sz="1400" dirty="0" smtClean="0"/>
              <a:t>グループやユニット単位の年度方針等でも結構です。</a:t>
            </a:r>
            <a:endParaRPr kumimoji="1" lang="en-US" altLang="ja-JP" sz="1400" dirty="0" smtClean="0"/>
          </a:p>
          <a:p>
            <a:r>
              <a:rPr lang="ja-JP" altLang="en-US" sz="1400" dirty="0"/>
              <a:t>全て</a:t>
            </a:r>
            <a:r>
              <a:rPr lang="ja-JP" altLang="en-US" sz="1400" dirty="0" smtClean="0"/>
              <a:t>を書くと多くなる場合は、一部を抜粋してください。</a:t>
            </a:r>
            <a:endParaRPr kumimoji="1" lang="ja-JP" altLang="en-US" sz="1400" dirty="0"/>
          </a:p>
        </p:txBody>
      </p:sp>
    </p:spTree>
    <p:extLst>
      <p:ext uri="{BB962C8B-B14F-4D97-AF65-F5344CB8AC3E}">
        <p14:creationId xmlns:p14="http://schemas.microsoft.com/office/powerpoint/2010/main" val="23239720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100" y="4269472"/>
            <a:ext cx="8287532" cy="959728"/>
          </a:xfrm>
        </p:spPr>
        <p:txBody>
          <a:bodyPr>
            <a:normAutofit/>
          </a:bodyPr>
          <a:lstStyle/>
          <a:p>
            <a:pPr algn="l"/>
            <a:r>
              <a:rPr lang="ja-JP" altLang="en-US" sz="2400" dirty="0"/>
              <a:t>・・・・・・・・・・・・・・・・・・・・・・・・・・・・</a:t>
            </a:r>
            <a:r>
              <a:rPr lang="en-US" altLang="ja-JP" sz="2400" dirty="0" smtClean="0"/>
              <a:t/>
            </a:r>
            <a:br>
              <a:rPr lang="en-US" altLang="ja-JP" sz="2400" dirty="0" smtClean="0"/>
            </a:br>
            <a:endParaRPr kumimoji="1" lang="ja-JP" altLang="en-US" sz="2400" dirty="0"/>
          </a:p>
        </p:txBody>
      </p:sp>
      <p:sp>
        <p:nvSpPr>
          <p:cNvPr id="5" name="タイトル 1"/>
          <p:cNvSpPr txBox="1">
            <a:spLocks/>
          </p:cNvSpPr>
          <p:nvPr/>
        </p:nvSpPr>
        <p:spPr>
          <a:xfrm>
            <a:off x="446856" y="396876"/>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600" dirty="0" smtClean="0">
                <a:solidFill>
                  <a:schemeClr val="bg1"/>
                </a:solidFill>
              </a:rPr>
              <a:t>紹介した事業計画の中で</a:t>
            </a:r>
            <a:r>
              <a:rPr lang="en-US" altLang="ja-JP" sz="3600" dirty="0" smtClean="0">
                <a:solidFill>
                  <a:schemeClr val="bg1"/>
                </a:solidFill>
              </a:rPr>
              <a:t/>
            </a:r>
            <a:br>
              <a:rPr lang="en-US" altLang="ja-JP" sz="3600" dirty="0" smtClean="0">
                <a:solidFill>
                  <a:schemeClr val="bg1"/>
                </a:solidFill>
              </a:rPr>
            </a:br>
            <a:r>
              <a:rPr lang="ja-JP" altLang="en-US" sz="3600" dirty="0" smtClean="0">
                <a:solidFill>
                  <a:schemeClr val="bg1"/>
                </a:solidFill>
              </a:rPr>
              <a:t>私が特に力を入れていることは、</a:t>
            </a:r>
            <a:endParaRPr lang="ja-JP" altLang="en-US" sz="3600" dirty="0">
              <a:solidFill>
                <a:schemeClr val="bg1"/>
              </a:solidFill>
            </a:endParaRPr>
          </a:p>
        </p:txBody>
      </p:sp>
      <p:sp>
        <p:nvSpPr>
          <p:cNvPr id="6" name="タイトル 1"/>
          <p:cNvSpPr txBox="1">
            <a:spLocks/>
          </p:cNvSpPr>
          <p:nvPr/>
        </p:nvSpPr>
        <p:spPr>
          <a:xfrm>
            <a:off x="631344" y="4293096"/>
            <a:ext cx="8045112" cy="216024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400" dirty="0" smtClean="0"/>
              <a:t/>
            </a:r>
            <a:br>
              <a:rPr lang="en-US" altLang="ja-JP" sz="2400" dirty="0" smtClean="0"/>
            </a:br>
            <a:endParaRPr lang="ja-JP" altLang="en-US" sz="2400" dirty="0"/>
          </a:p>
        </p:txBody>
      </p:sp>
      <p:sp>
        <p:nvSpPr>
          <p:cNvPr id="9" name="タイトル 1"/>
          <p:cNvSpPr txBox="1">
            <a:spLocks/>
          </p:cNvSpPr>
          <p:nvPr/>
        </p:nvSpPr>
        <p:spPr>
          <a:xfrm>
            <a:off x="1331640" y="5589240"/>
            <a:ext cx="5752708" cy="735320"/>
          </a:xfrm>
          <a:prstGeom prst="rect">
            <a:avLst/>
          </a:prstGeom>
        </p:spPr>
        <p:txBody>
          <a:bodyPr vert="horz" lIns="91440" tIns="45720" rIns="91440" bIns="45720" rtlCol="0" anchor="ctr">
            <a:normAutofit fontScale="92500"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400" dirty="0" smtClean="0"/>
              <a:t/>
            </a:r>
            <a:br>
              <a:rPr lang="en-US" altLang="ja-JP" sz="2400" dirty="0" smtClean="0"/>
            </a:br>
            <a:endParaRPr lang="ja-JP" altLang="en-US" sz="2400" dirty="0"/>
          </a:p>
        </p:txBody>
      </p:sp>
      <p:sp>
        <p:nvSpPr>
          <p:cNvPr id="10" name="タイトル 1"/>
          <p:cNvSpPr txBox="1">
            <a:spLocks/>
          </p:cNvSpPr>
          <p:nvPr/>
        </p:nvSpPr>
        <p:spPr>
          <a:xfrm>
            <a:off x="5076056" y="5308828"/>
            <a:ext cx="3404580" cy="648072"/>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400" dirty="0" smtClean="0"/>
              <a:t/>
            </a:r>
            <a:br>
              <a:rPr lang="en-US" altLang="ja-JP" sz="2400" dirty="0" smtClean="0"/>
            </a:br>
            <a:endParaRPr lang="ja-JP" altLang="en-US" sz="2400" dirty="0"/>
          </a:p>
        </p:txBody>
      </p:sp>
      <p:sp>
        <p:nvSpPr>
          <p:cNvPr id="12" name="タイトル 1"/>
          <p:cNvSpPr txBox="1">
            <a:spLocks/>
          </p:cNvSpPr>
          <p:nvPr/>
        </p:nvSpPr>
        <p:spPr>
          <a:xfrm>
            <a:off x="6200340" y="3188173"/>
            <a:ext cx="2280296" cy="737309"/>
          </a:xfrm>
          <a:prstGeom prst="rect">
            <a:avLst/>
          </a:prstGeom>
        </p:spPr>
        <p:txBody>
          <a:bodyPr vert="horz" lIns="91440" tIns="45720" rIns="91440" bIns="45720" rtlCol="0" anchor="ctr">
            <a:normAutofit fontScale="97500"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400" dirty="0" smtClean="0">
                <a:solidFill>
                  <a:srgbClr val="FF0000"/>
                </a:solidFill>
              </a:rPr>
              <a:t/>
            </a:r>
            <a:br>
              <a:rPr lang="en-US" altLang="ja-JP" sz="2400" dirty="0" smtClean="0">
                <a:solidFill>
                  <a:srgbClr val="FF0000"/>
                </a:solidFill>
              </a:rPr>
            </a:br>
            <a:endParaRPr lang="ja-JP" altLang="en-US" sz="2400" dirty="0">
              <a:solidFill>
                <a:srgbClr val="FF0000"/>
              </a:solidFill>
            </a:endParaRPr>
          </a:p>
        </p:txBody>
      </p:sp>
      <p:sp>
        <p:nvSpPr>
          <p:cNvPr id="3" name="正方形/長方形 2"/>
          <p:cNvSpPr/>
          <p:nvPr/>
        </p:nvSpPr>
        <p:spPr>
          <a:xfrm>
            <a:off x="303684" y="1539876"/>
            <a:ext cx="8588796" cy="95302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smtClean="0"/>
              <a:t>ここに特に力を入れている計画の文言を入力・・・・・・・・・・・・・・・・・・・・・・・・・・・・・・・・・</a:t>
            </a:r>
            <a:endParaRPr kumimoji="1" lang="en-US" altLang="ja-JP" dirty="0" smtClean="0"/>
          </a:p>
          <a:p>
            <a:r>
              <a:rPr lang="ja-JP" altLang="en-US" dirty="0"/>
              <a:t>・・・・・・・・・・・・・・・・・・・・・・・・・・・・・・・・・・・・・・・・・・・・・・・・・・・・・・・・・・・・・・・・・・・・・・</a:t>
            </a:r>
            <a:endParaRPr kumimoji="1" lang="ja-JP" altLang="en-US" dirty="0"/>
          </a:p>
        </p:txBody>
      </p:sp>
      <p:sp>
        <p:nvSpPr>
          <p:cNvPr id="13" name="正方形/長方形 12"/>
          <p:cNvSpPr/>
          <p:nvPr/>
        </p:nvSpPr>
        <p:spPr>
          <a:xfrm>
            <a:off x="303684" y="3476204"/>
            <a:ext cx="8588796" cy="248069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dirty="0" smtClean="0"/>
              <a:t>ここに特に力を入れている具体的な取り組みを入力・・・・・・・・・・・・・・・・・・・・・・・</a:t>
            </a:r>
            <a:endParaRPr kumimoji="1" lang="en-US" altLang="ja-JP" dirty="0" smtClean="0"/>
          </a:p>
          <a:p>
            <a:r>
              <a:rPr lang="ja-JP" altLang="en-US" dirty="0"/>
              <a:t>・・・・・・・・・・・・・・・・・・・・・・・・・・・・・・・・・・・・・・・・・・・・・・・・・・・・・・・・・・・・・・・・・</a:t>
            </a:r>
            <a:r>
              <a:rPr lang="ja-JP" altLang="en-US" dirty="0" smtClean="0"/>
              <a:t>・</a:t>
            </a:r>
            <a:endParaRPr lang="en-US" altLang="ja-JP" dirty="0" smtClean="0"/>
          </a:p>
          <a:p>
            <a:r>
              <a:rPr kumimoji="1" lang="ja-JP" altLang="en-US" dirty="0"/>
              <a:t>・・・・・・・・・・・・・・・・・・・・・・・・・・・・・・・・・・・・・・・・・・・・・・・・・・・・・・・・・・・・・・・・・</a:t>
            </a:r>
            <a:r>
              <a:rPr kumimoji="1" lang="ja-JP" altLang="en-US" dirty="0" smtClean="0"/>
              <a:t>・</a:t>
            </a:r>
            <a:endParaRPr kumimoji="1" lang="en-US" altLang="ja-JP" dirty="0" smtClean="0"/>
          </a:p>
          <a:p>
            <a:r>
              <a:rPr lang="ja-JP" altLang="en-US" dirty="0"/>
              <a:t>・・・・・・・・・・・・・・・・・・・・・・・・・・・・・・・・・・・・・・・・・・・・・・・・・・・・・・・・・・・・・・・・・・</a:t>
            </a:r>
            <a:endParaRPr kumimoji="1" lang="ja-JP" altLang="en-US" dirty="0"/>
          </a:p>
        </p:txBody>
      </p:sp>
      <p:sp>
        <p:nvSpPr>
          <p:cNvPr id="14" name="角丸四角形 13"/>
          <p:cNvSpPr/>
          <p:nvPr/>
        </p:nvSpPr>
        <p:spPr>
          <a:xfrm>
            <a:off x="303684" y="2900141"/>
            <a:ext cx="1800200" cy="576064"/>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具体的には</a:t>
            </a:r>
            <a:endParaRPr kumimoji="1" lang="ja-JP" altLang="en-US" dirty="0"/>
          </a:p>
        </p:txBody>
      </p:sp>
      <p:sp>
        <p:nvSpPr>
          <p:cNvPr id="15" name="角丸四角形 14"/>
          <p:cNvSpPr/>
          <p:nvPr/>
        </p:nvSpPr>
        <p:spPr>
          <a:xfrm>
            <a:off x="7070020" y="2492896"/>
            <a:ext cx="1800200" cy="576064"/>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と</a:t>
            </a:r>
            <a:r>
              <a:rPr lang="ja-JP" altLang="en-US" dirty="0" smtClean="0"/>
              <a:t>いう部分です</a:t>
            </a:r>
            <a:endParaRPr kumimoji="1" lang="ja-JP" altLang="en-US" dirty="0"/>
          </a:p>
        </p:txBody>
      </p:sp>
      <p:sp>
        <p:nvSpPr>
          <p:cNvPr id="16" name="角丸四角形 15"/>
          <p:cNvSpPr/>
          <p:nvPr/>
        </p:nvSpPr>
        <p:spPr>
          <a:xfrm>
            <a:off x="6637972" y="5956900"/>
            <a:ext cx="2232248" cy="576064"/>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を頑張っています</a:t>
            </a:r>
            <a:r>
              <a:rPr lang="ja-JP" altLang="en-US" dirty="0"/>
              <a:t>！</a:t>
            </a:r>
            <a:endParaRPr kumimoji="1" lang="ja-JP" altLang="en-US" dirty="0"/>
          </a:p>
        </p:txBody>
      </p:sp>
    </p:spTree>
    <p:extLst>
      <p:ext uri="{BB962C8B-B14F-4D97-AF65-F5344CB8AC3E}">
        <p14:creationId xmlns:p14="http://schemas.microsoft.com/office/powerpoint/2010/main" val="2334367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fade">
                                      <p:cBhvr>
                                        <p:cTn id="14" dur="1000"/>
                                        <p:tgtEl>
                                          <p:spTgt spid="14"/>
                                        </p:tgtEl>
                                      </p:cBhvr>
                                    </p:animEffect>
                                    <p:anim calcmode="lin" valueType="num">
                                      <p:cBhvr>
                                        <p:cTn id="15" dur="1000" fill="hold"/>
                                        <p:tgtEl>
                                          <p:spTgt spid="14"/>
                                        </p:tgtEl>
                                        <p:attrNameLst>
                                          <p:attrName>ppt_x</p:attrName>
                                        </p:attrNameLst>
                                      </p:cBhvr>
                                      <p:tavLst>
                                        <p:tav tm="0">
                                          <p:val>
                                            <p:strVal val="#ppt_x"/>
                                          </p:val>
                                        </p:tav>
                                        <p:tav tm="100000">
                                          <p:val>
                                            <p:strVal val="#ppt_x"/>
                                          </p:val>
                                        </p:tav>
                                      </p:tavLst>
                                    </p:anim>
                                    <p:anim calcmode="lin" valueType="num">
                                      <p:cBhvr>
                                        <p:cTn id="1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fade">
                                      <p:cBhvr>
                                        <p:cTn id="28" dur="1000"/>
                                        <p:tgtEl>
                                          <p:spTgt spid="16"/>
                                        </p:tgtEl>
                                      </p:cBhvr>
                                    </p:animEffect>
                                    <p:anim calcmode="lin" valueType="num">
                                      <p:cBhvr>
                                        <p:cTn id="29" dur="1000" fill="hold"/>
                                        <p:tgtEl>
                                          <p:spTgt spid="16"/>
                                        </p:tgtEl>
                                        <p:attrNameLst>
                                          <p:attrName>ppt_x</p:attrName>
                                        </p:attrNameLst>
                                      </p:cBhvr>
                                      <p:tavLst>
                                        <p:tav tm="0">
                                          <p:val>
                                            <p:strVal val="#ppt_x"/>
                                          </p:val>
                                        </p:tav>
                                        <p:tav tm="100000">
                                          <p:val>
                                            <p:strVal val="#ppt_x"/>
                                          </p:val>
                                        </p:tav>
                                      </p:tavLst>
                                    </p:anim>
                                    <p:anim calcmode="lin" valueType="num">
                                      <p:cBhvr>
                                        <p:cTn id="30"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endParaRPr kumimoji="1" lang="ja-JP" altLang="en-US" dirty="0"/>
          </a:p>
        </p:txBody>
      </p:sp>
      <p:sp>
        <p:nvSpPr>
          <p:cNvPr id="3" name="タイトル 2"/>
          <p:cNvSpPr>
            <a:spLocks noGrp="1"/>
          </p:cNvSpPr>
          <p:nvPr>
            <p:ph type="title"/>
          </p:nvPr>
        </p:nvSpPr>
        <p:spPr/>
        <p:txBody>
          <a:bodyPr/>
          <a:lstStyle/>
          <a:p>
            <a:r>
              <a:rPr kumimoji="1" lang="ja-JP" altLang="en-US" dirty="0" smtClean="0"/>
              <a:t>自己紹介</a:t>
            </a:r>
            <a:endParaRPr kumimoji="1" lang="ja-JP" altLang="en-US" dirty="0"/>
          </a:p>
        </p:txBody>
      </p:sp>
      <p:sp>
        <p:nvSpPr>
          <p:cNvPr id="4" name="四角形吹き出し 3"/>
          <p:cNvSpPr/>
          <p:nvPr/>
        </p:nvSpPr>
        <p:spPr>
          <a:xfrm>
            <a:off x="6372200" y="1556792"/>
            <a:ext cx="2088232" cy="812672"/>
          </a:xfrm>
          <a:prstGeom prst="wedgeRectCallout">
            <a:avLst>
              <a:gd name="adj1" fmla="val -66944"/>
              <a:gd name="adj2" fmla="val 111684"/>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1400" dirty="0"/>
              <a:t>写真</a:t>
            </a:r>
            <a:r>
              <a:rPr lang="ja-JP" altLang="en-US" sz="1400" dirty="0" smtClean="0"/>
              <a:t>を挿入してください</a:t>
            </a:r>
            <a:endParaRPr kumimoji="1" lang="ja-JP" altLang="en-US" sz="1400" dirty="0"/>
          </a:p>
        </p:txBody>
      </p:sp>
      <p:sp>
        <p:nvSpPr>
          <p:cNvPr id="5" name="角丸四角形吹き出し 4"/>
          <p:cNvSpPr/>
          <p:nvPr/>
        </p:nvSpPr>
        <p:spPr>
          <a:xfrm>
            <a:off x="467544" y="1340768"/>
            <a:ext cx="2304256" cy="936104"/>
          </a:xfrm>
          <a:prstGeom prst="wedgeRoundRectCallout">
            <a:avLst>
              <a:gd name="adj1" fmla="val 32961"/>
              <a:gd name="adj2" fmla="val 83989"/>
              <a:gd name="adj3" fmla="val 16667"/>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ja-JP" altLang="en-US" dirty="0" smtClean="0">
                <a:latin typeface="HGS創英角ﾎﾟｯﾌﾟ体" panose="040B0A00000000000000" pitchFamily="50" charset="-128"/>
                <a:ea typeface="HGS創英角ﾎﾟｯﾌﾟ体" panose="040B0A00000000000000" pitchFamily="50" charset="-128"/>
              </a:rPr>
              <a:t>こんな衣装で仕事しています！</a:t>
            </a:r>
            <a:endParaRPr kumimoji="1" lang="ja-JP" altLang="en-US" dirty="0">
              <a:latin typeface="HGS創英角ﾎﾟｯﾌﾟ体" panose="040B0A00000000000000" pitchFamily="50" charset="-128"/>
              <a:ea typeface="HGS創英角ﾎﾟｯﾌﾟ体" panose="040B0A00000000000000" pitchFamily="50" charset="-128"/>
            </a:endParaRPr>
          </a:p>
        </p:txBody>
      </p:sp>
    </p:spTree>
    <p:extLst>
      <p:ext uri="{BB962C8B-B14F-4D97-AF65-F5344CB8AC3E}">
        <p14:creationId xmlns:p14="http://schemas.microsoft.com/office/powerpoint/2010/main" val="40565497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50106"/>
          </a:xfrm>
        </p:spPr>
        <p:txBody>
          <a:bodyPr/>
          <a:lstStyle/>
          <a:p>
            <a:r>
              <a:rPr kumimoji="1" lang="ja-JP" altLang="en-US" dirty="0" smtClean="0"/>
              <a:t>自己紹介のための５つの質問</a:t>
            </a:r>
            <a:endParaRPr kumimoji="1" lang="ja-JP" altLang="en-US" dirty="0"/>
          </a:p>
        </p:txBody>
      </p:sp>
      <p:sp>
        <p:nvSpPr>
          <p:cNvPr id="4" name="正方形/長方形 3"/>
          <p:cNvSpPr/>
          <p:nvPr/>
        </p:nvSpPr>
        <p:spPr>
          <a:xfrm>
            <a:off x="457200" y="1628800"/>
            <a:ext cx="7920880" cy="62421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dirty="0"/>
              <a:t>ここ</a:t>
            </a:r>
            <a:r>
              <a:rPr lang="ja-JP" altLang="en-US" dirty="0" smtClean="0"/>
              <a:t>に入力してください</a:t>
            </a:r>
            <a:endParaRPr lang="en-US" altLang="ja-JP" dirty="0" smtClean="0"/>
          </a:p>
        </p:txBody>
      </p:sp>
      <p:sp>
        <p:nvSpPr>
          <p:cNvPr id="6" name="タイトル 1"/>
          <p:cNvSpPr txBox="1">
            <a:spLocks/>
          </p:cNvSpPr>
          <p:nvPr/>
        </p:nvSpPr>
        <p:spPr>
          <a:xfrm>
            <a:off x="408056" y="1090570"/>
            <a:ext cx="8229600" cy="61023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a:solidFill>
                  <a:srgbClr val="FF0000"/>
                </a:solidFill>
              </a:rPr>
              <a:t>１</a:t>
            </a:r>
            <a:r>
              <a:rPr lang="ja-JP" altLang="en-US" sz="1800" dirty="0" smtClean="0">
                <a:solidFill>
                  <a:srgbClr val="FF0000"/>
                </a:solidFill>
              </a:rPr>
              <a:t>．「</a:t>
            </a:r>
            <a:r>
              <a:rPr lang="ja-JP" altLang="en-US" sz="1800" dirty="0">
                <a:solidFill>
                  <a:srgbClr val="FF0000"/>
                </a:solidFill>
              </a:rPr>
              <a:t>今週</a:t>
            </a:r>
            <a:r>
              <a:rPr lang="ja-JP" altLang="en-US" sz="1800" dirty="0" smtClean="0">
                <a:solidFill>
                  <a:srgbClr val="FF0000"/>
                </a:solidFill>
              </a:rPr>
              <a:t>は　急な変更　６連勤」　　そんな時の自分へのご褒美は？</a:t>
            </a:r>
            <a:endParaRPr lang="ja-JP" altLang="en-US" sz="1800" dirty="0">
              <a:solidFill>
                <a:srgbClr val="FF0000"/>
              </a:solidFill>
            </a:endParaRPr>
          </a:p>
        </p:txBody>
      </p:sp>
      <p:sp>
        <p:nvSpPr>
          <p:cNvPr id="8" name="タイトル 1"/>
          <p:cNvSpPr txBox="1">
            <a:spLocks/>
          </p:cNvSpPr>
          <p:nvPr/>
        </p:nvSpPr>
        <p:spPr>
          <a:xfrm>
            <a:off x="352072" y="2208564"/>
            <a:ext cx="8229600" cy="61023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a:solidFill>
                  <a:srgbClr val="FF0000"/>
                </a:solidFill>
              </a:rPr>
              <a:t>２</a:t>
            </a:r>
            <a:r>
              <a:rPr lang="ja-JP" altLang="en-US" sz="1800" dirty="0" smtClean="0">
                <a:solidFill>
                  <a:srgbClr val="FF0000"/>
                </a:solidFill>
              </a:rPr>
              <a:t>．「もうダメだ　私の充電　残３パー」　　そんな時の充電方法は？</a:t>
            </a:r>
            <a:endParaRPr lang="ja-JP" altLang="en-US" sz="1800" dirty="0">
              <a:solidFill>
                <a:srgbClr val="FF0000"/>
              </a:solidFill>
            </a:endParaRPr>
          </a:p>
        </p:txBody>
      </p:sp>
      <p:sp>
        <p:nvSpPr>
          <p:cNvPr id="9" name="タイトル 1"/>
          <p:cNvSpPr txBox="1">
            <a:spLocks/>
          </p:cNvSpPr>
          <p:nvPr/>
        </p:nvSpPr>
        <p:spPr>
          <a:xfrm>
            <a:off x="332616" y="3212976"/>
            <a:ext cx="8229600" cy="7473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a:solidFill>
                  <a:srgbClr val="FF0000"/>
                </a:solidFill>
              </a:rPr>
              <a:t>３</a:t>
            </a:r>
            <a:r>
              <a:rPr lang="ja-JP" altLang="en-US" sz="1800" dirty="0" smtClean="0">
                <a:solidFill>
                  <a:srgbClr val="FF0000"/>
                </a:solidFill>
              </a:rPr>
              <a:t>．「頑張るぞ　これがいつもの　ルーティンよ」　　欠かせない自分の習慣は？</a:t>
            </a:r>
            <a:endParaRPr lang="ja-JP" altLang="en-US" sz="1800" dirty="0">
              <a:solidFill>
                <a:srgbClr val="FF0000"/>
              </a:solidFill>
            </a:endParaRPr>
          </a:p>
        </p:txBody>
      </p:sp>
      <p:sp>
        <p:nvSpPr>
          <p:cNvPr id="11" name="タイトル 1"/>
          <p:cNvSpPr txBox="1">
            <a:spLocks/>
          </p:cNvSpPr>
          <p:nvPr/>
        </p:nvSpPr>
        <p:spPr>
          <a:xfrm>
            <a:off x="301712" y="4221088"/>
            <a:ext cx="8229600" cy="7473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solidFill>
                  <a:srgbClr val="FF0000"/>
                </a:solidFill>
              </a:rPr>
              <a:t>４．「夢だよね　ロトシックスで　１００万円」　　何に使いますか？</a:t>
            </a:r>
            <a:endParaRPr lang="ja-JP" altLang="en-US" sz="1800" dirty="0">
              <a:solidFill>
                <a:srgbClr val="FF0000"/>
              </a:solidFill>
            </a:endParaRPr>
          </a:p>
        </p:txBody>
      </p:sp>
      <p:sp>
        <p:nvSpPr>
          <p:cNvPr id="13" name="正方形/長方形 12"/>
          <p:cNvSpPr/>
          <p:nvPr/>
        </p:nvSpPr>
        <p:spPr>
          <a:xfrm>
            <a:off x="476624" y="2733926"/>
            <a:ext cx="7920880" cy="62421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dirty="0"/>
              <a:t>ここ</a:t>
            </a:r>
            <a:r>
              <a:rPr lang="ja-JP" altLang="en-US" dirty="0" smtClean="0"/>
              <a:t>に入力してください</a:t>
            </a:r>
            <a:endParaRPr lang="en-US" altLang="ja-JP" dirty="0" smtClean="0"/>
          </a:p>
        </p:txBody>
      </p:sp>
      <p:sp>
        <p:nvSpPr>
          <p:cNvPr id="16" name="正方形/長方形 15"/>
          <p:cNvSpPr/>
          <p:nvPr/>
        </p:nvSpPr>
        <p:spPr>
          <a:xfrm>
            <a:off x="456072" y="3749024"/>
            <a:ext cx="7920880" cy="62421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dirty="0"/>
              <a:t>ここ</a:t>
            </a:r>
            <a:r>
              <a:rPr lang="ja-JP" altLang="en-US" dirty="0" smtClean="0"/>
              <a:t>に入力してください</a:t>
            </a:r>
            <a:endParaRPr lang="en-US" altLang="ja-JP" dirty="0" smtClean="0"/>
          </a:p>
        </p:txBody>
      </p:sp>
      <p:sp>
        <p:nvSpPr>
          <p:cNvPr id="17" name="正方形/長方形 16"/>
          <p:cNvSpPr/>
          <p:nvPr/>
        </p:nvSpPr>
        <p:spPr>
          <a:xfrm>
            <a:off x="456072" y="4830272"/>
            <a:ext cx="7920880" cy="62421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dirty="0"/>
              <a:t>ここ</a:t>
            </a:r>
            <a:r>
              <a:rPr lang="ja-JP" altLang="en-US" dirty="0" smtClean="0"/>
              <a:t>に入力してください</a:t>
            </a:r>
            <a:endParaRPr lang="en-US" altLang="ja-JP" dirty="0" smtClean="0"/>
          </a:p>
        </p:txBody>
      </p:sp>
      <p:sp>
        <p:nvSpPr>
          <p:cNvPr id="18" name="タイトル 1"/>
          <p:cNvSpPr txBox="1">
            <a:spLocks/>
          </p:cNvSpPr>
          <p:nvPr/>
        </p:nvSpPr>
        <p:spPr>
          <a:xfrm>
            <a:off x="315432" y="5426976"/>
            <a:ext cx="8229600" cy="676551"/>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a:solidFill>
                  <a:srgbClr val="FF0000"/>
                </a:solidFill>
              </a:rPr>
              <a:t>５</a:t>
            </a:r>
            <a:r>
              <a:rPr lang="ja-JP" altLang="en-US" sz="1800" dirty="0" smtClean="0">
                <a:solidFill>
                  <a:srgbClr val="FF0000"/>
                </a:solidFill>
              </a:rPr>
              <a:t>．「苦手より　知ってほしいな　いいところ」　</a:t>
            </a:r>
            <a:r>
              <a:rPr lang="ja-JP" altLang="en-US" sz="1800" dirty="0">
                <a:solidFill>
                  <a:srgbClr val="FF0000"/>
                </a:solidFill>
              </a:rPr>
              <a:t>　</a:t>
            </a:r>
            <a:r>
              <a:rPr lang="ja-JP" altLang="en-US" sz="1800" dirty="0" smtClean="0">
                <a:solidFill>
                  <a:srgbClr val="FF0000"/>
                </a:solidFill>
              </a:rPr>
              <a:t>自分の長所は？</a:t>
            </a:r>
            <a:endParaRPr lang="ja-JP" altLang="en-US" sz="1800" dirty="0">
              <a:solidFill>
                <a:srgbClr val="FF0000"/>
              </a:solidFill>
            </a:endParaRPr>
          </a:p>
        </p:txBody>
      </p:sp>
      <p:sp>
        <p:nvSpPr>
          <p:cNvPr id="19" name="正方形/長方形 18"/>
          <p:cNvSpPr/>
          <p:nvPr/>
        </p:nvSpPr>
        <p:spPr>
          <a:xfrm>
            <a:off x="456072" y="5949280"/>
            <a:ext cx="7920880" cy="62421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dirty="0"/>
              <a:t>ここ</a:t>
            </a:r>
            <a:r>
              <a:rPr lang="ja-JP" altLang="en-US" dirty="0" smtClean="0"/>
              <a:t>に入力してください</a:t>
            </a:r>
            <a:endParaRPr lang="en-US" altLang="ja-JP" dirty="0" smtClean="0"/>
          </a:p>
        </p:txBody>
      </p:sp>
    </p:spTree>
    <p:extLst>
      <p:ext uri="{BB962C8B-B14F-4D97-AF65-F5344CB8AC3E}">
        <p14:creationId xmlns:p14="http://schemas.microsoft.com/office/powerpoint/2010/main" val="1329590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1000" fill="hold"/>
                                        <p:tgtEl>
                                          <p:spTgt spid="4"/>
                                        </p:tgtEl>
                                        <p:attrNameLst>
                                          <p:attrName>ppt_w</p:attrName>
                                        </p:attrNameLst>
                                      </p:cBhvr>
                                      <p:tavLst>
                                        <p:tav tm="0">
                                          <p:val>
                                            <p:fltVal val="0"/>
                                          </p:val>
                                        </p:tav>
                                        <p:tav tm="100000">
                                          <p:val>
                                            <p:strVal val="#ppt_w"/>
                                          </p:val>
                                        </p:tav>
                                      </p:tavLst>
                                    </p:anim>
                                    <p:anim calcmode="lin" valueType="num">
                                      <p:cBhvr>
                                        <p:cTn id="15" dur="1000" fill="hold"/>
                                        <p:tgtEl>
                                          <p:spTgt spid="4"/>
                                        </p:tgtEl>
                                        <p:attrNameLst>
                                          <p:attrName>ppt_h</p:attrName>
                                        </p:attrNameLst>
                                      </p:cBhvr>
                                      <p:tavLst>
                                        <p:tav tm="0">
                                          <p:val>
                                            <p:fltVal val="0"/>
                                          </p:val>
                                        </p:tav>
                                        <p:tav tm="100000">
                                          <p:val>
                                            <p:strVal val="#ppt_h"/>
                                          </p:val>
                                        </p:tav>
                                      </p:tavLst>
                                    </p:anim>
                                    <p:anim calcmode="lin" valueType="num">
                                      <p:cBhvr>
                                        <p:cTn id="16" dur="1000" fill="hold"/>
                                        <p:tgtEl>
                                          <p:spTgt spid="4"/>
                                        </p:tgtEl>
                                        <p:attrNameLst>
                                          <p:attrName>style.rotation</p:attrName>
                                        </p:attrNameLst>
                                      </p:cBhvr>
                                      <p:tavLst>
                                        <p:tav tm="0">
                                          <p:val>
                                            <p:fltVal val="90"/>
                                          </p:val>
                                        </p:tav>
                                        <p:tav tm="100000">
                                          <p:val>
                                            <p:fltVal val="0"/>
                                          </p:val>
                                        </p:tav>
                                      </p:tavLst>
                                    </p:anim>
                                    <p:animEffect transition="in" filter="fade">
                                      <p:cBhvr>
                                        <p:cTn id="17" dur="1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1000"/>
                                        <p:tgtEl>
                                          <p:spTgt spid="8"/>
                                        </p:tgtEl>
                                      </p:cBhvr>
                                    </p:animEffect>
                                    <p:anim calcmode="lin" valueType="num">
                                      <p:cBhvr>
                                        <p:cTn id="23" dur="1000" fill="hold"/>
                                        <p:tgtEl>
                                          <p:spTgt spid="8"/>
                                        </p:tgtEl>
                                        <p:attrNameLst>
                                          <p:attrName>ppt_x</p:attrName>
                                        </p:attrNameLst>
                                      </p:cBhvr>
                                      <p:tavLst>
                                        <p:tav tm="0">
                                          <p:val>
                                            <p:strVal val="#ppt_x"/>
                                          </p:val>
                                        </p:tav>
                                        <p:tav tm="100000">
                                          <p:val>
                                            <p:strVal val="#ppt_x"/>
                                          </p:val>
                                        </p:tav>
                                      </p:tavLst>
                                    </p:anim>
                                    <p:anim calcmode="lin" valueType="num">
                                      <p:cBhvr>
                                        <p:cTn id="2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p:cTn id="29" dur="1000" fill="hold"/>
                                        <p:tgtEl>
                                          <p:spTgt spid="13"/>
                                        </p:tgtEl>
                                        <p:attrNameLst>
                                          <p:attrName>ppt_w</p:attrName>
                                        </p:attrNameLst>
                                      </p:cBhvr>
                                      <p:tavLst>
                                        <p:tav tm="0">
                                          <p:val>
                                            <p:fltVal val="0"/>
                                          </p:val>
                                        </p:tav>
                                        <p:tav tm="100000">
                                          <p:val>
                                            <p:strVal val="#ppt_w"/>
                                          </p:val>
                                        </p:tav>
                                      </p:tavLst>
                                    </p:anim>
                                    <p:anim calcmode="lin" valueType="num">
                                      <p:cBhvr>
                                        <p:cTn id="30" dur="1000" fill="hold"/>
                                        <p:tgtEl>
                                          <p:spTgt spid="13"/>
                                        </p:tgtEl>
                                        <p:attrNameLst>
                                          <p:attrName>ppt_h</p:attrName>
                                        </p:attrNameLst>
                                      </p:cBhvr>
                                      <p:tavLst>
                                        <p:tav tm="0">
                                          <p:val>
                                            <p:fltVal val="0"/>
                                          </p:val>
                                        </p:tav>
                                        <p:tav tm="100000">
                                          <p:val>
                                            <p:strVal val="#ppt_h"/>
                                          </p:val>
                                        </p:tav>
                                      </p:tavLst>
                                    </p:anim>
                                    <p:anim calcmode="lin" valueType="num">
                                      <p:cBhvr>
                                        <p:cTn id="31" dur="1000" fill="hold"/>
                                        <p:tgtEl>
                                          <p:spTgt spid="13"/>
                                        </p:tgtEl>
                                        <p:attrNameLst>
                                          <p:attrName>style.rotation</p:attrName>
                                        </p:attrNameLst>
                                      </p:cBhvr>
                                      <p:tavLst>
                                        <p:tav tm="0">
                                          <p:val>
                                            <p:fltVal val="90"/>
                                          </p:val>
                                        </p:tav>
                                        <p:tav tm="100000">
                                          <p:val>
                                            <p:fltVal val="0"/>
                                          </p:val>
                                        </p:tav>
                                      </p:tavLst>
                                    </p:anim>
                                    <p:animEffect transition="in" filter="fade">
                                      <p:cBhvr>
                                        <p:cTn id="32" dur="10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1000"/>
                                        <p:tgtEl>
                                          <p:spTgt spid="9"/>
                                        </p:tgtEl>
                                      </p:cBhvr>
                                    </p:animEffect>
                                    <p:anim calcmode="lin" valueType="num">
                                      <p:cBhvr>
                                        <p:cTn id="38" dur="1000" fill="hold"/>
                                        <p:tgtEl>
                                          <p:spTgt spid="9"/>
                                        </p:tgtEl>
                                        <p:attrNameLst>
                                          <p:attrName>ppt_x</p:attrName>
                                        </p:attrNameLst>
                                      </p:cBhvr>
                                      <p:tavLst>
                                        <p:tav tm="0">
                                          <p:val>
                                            <p:strVal val="#ppt_x"/>
                                          </p:val>
                                        </p:tav>
                                        <p:tav tm="100000">
                                          <p:val>
                                            <p:strVal val="#ppt_x"/>
                                          </p:val>
                                        </p:tav>
                                      </p:tavLst>
                                    </p:anim>
                                    <p:anim calcmode="lin" valueType="num">
                                      <p:cBhvr>
                                        <p:cTn id="3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31" presetClass="entr" presetSubtype="0" fill="hold" grpId="0" nodeType="clickEffect">
                                  <p:stCondLst>
                                    <p:cond delay="0"/>
                                  </p:stCondLst>
                                  <p:childTnLst>
                                    <p:set>
                                      <p:cBhvr>
                                        <p:cTn id="43" dur="1" fill="hold">
                                          <p:stCondLst>
                                            <p:cond delay="0"/>
                                          </p:stCondLst>
                                        </p:cTn>
                                        <p:tgtEl>
                                          <p:spTgt spid="16"/>
                                        </p:tgtEl>
                                        <p:attrNameLst>
                                          <p:attrName>style.visibility</p:attrName>
                                        </p:attrNameLst>
                                      </p:cBhvr>
                                      <p:to>
                                        <p:strVal val="visible"/>
                                      </p:to>
                                    </p:set>
                                    <p:anim calcmode="lin" valueType="num">
                                      <p:cBhvr>
                                        <p:cTn id="44" dur="1000" fill="hold"/>
                                        <p:tgtEl>
                                          <p:spTgt spid="16"/>
                                        </p:tgtEl>
                                        <p:attrNameLst>
                                          <p:attrName>ppt_w</p:attrName>
                                        </p:attrNameLst>
                                      </p:cBhvr>
                                      <p:tavLst>
                                        <p:tav tm="0">
                                          <p:val>
                                            <p:fltVal val="0"/>
                                          </p:val>
                                        </p:tav>
                                        <p:tav tm="100000">
                                          <p:val>
                                            <p:strVal val="#ppt_w"/>
                                          </p:val>
                                        </p:tav>
                                      </p:tavLst>
                                    </p:anim>
                                    <p:anim calcmode="lin" valueType="num">
                                      <p:cBhvr>
                                        <p:cTn id="45" dur="1000" fill="hold"/>
                                        <p:tgtEl>
                                          <p:spTgt spid="16"/>
                                        </p:tgtEl>
                                        <p:attrNameLst>
                                          <p:attrName>ppt_h</p:attrName>
                                        </p:attrNameLst>
                                      </p:cBhvr>
                                      <p:tavLst>
                                        <p:tav tm="0">
                                          <p:val>
                                            <p:fltVal val="0"/>
                                          </p:val>
                                        </p:tav>
                                        <p:tav tm="100000">
                                          <p:val>
                                            <p:strVal val="#ppt_h"/>
                                          </p:val>
                                        </p:tav>
                                      </p:tavLst>
                                    </p:anim>
                                    <p:anim calcmode="lin" valueType="num">
                                      <p:cBhvr>
                                        <p:cTn id="46" dur="1000" fill="hold"/>
                                        <p:tgtEl>
                                          <p:spTgt spid="16"/>
                                        </p:tgtEl>
                                        <p:attrNameLst>
                                          <p:attrName>style.rotation</p:attrName>
                                        </p:attrNameLst>
                                      </p:cBhvr>
                                      <p:tavLst>
                                        <p:tav tm="0">
                                          <p:val>
                                            <p:fltVal val="90"/>
                                          </p:val>
                                        </p:tav>
                                        <p:tav tm="100000">
                                          <p:val>
                                            <p:fltVal val="0"/>
                                          </p:val>
                                        </p:tav>
                                      </p:tavLst>
                                    </p:anim>
                                    <p:animEffect transition="in" filter="fade">
                                      <p:cBhvr>
                                        <p:cTn id="47" dur="1000"/>
                                        <p:tgtEl>
                                          <p:spTgt spid="16"/>
                                        </p:tgtEl>
                                      </p:cBhvr>
                                    </p:animEffect>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fade">
                                      <p:cBhvr>
                                        <p:cTn id="52" dur="1000"/>
                                        <p:tgtEl>
                                          <p:spTgt spid="11"/>
                                        </p:tgtEl>
                                      </p:cBhvr>
                                    </p:animEffect>
                                    <p:anim calcmode="lin" valueType="num">
                                      <p:cBhvr>
                                        <p:cTn id="53" dur="1000" fill="hold"/>
                                        <p:tgtEl>
                                          <p:spTgt spid="11"/>
                                        </p:tgtEl>
                                        <p:attrNameLst>
                                          <p:attrName>ppt_x</p:attrName>
                                        </p:attrNameLst>
                                      </p:cBhvr>
                                      <p:tavLst>
                                        <p:tav tm="0">
                                          <p:val>
                                            <p:strVal val="#ppt_x"/>
                                          </p:val>
                                        </p:tav>
                                        <p:tav tm="100000">
                                          <p:val>
                                            <p:strVal val="#ppt_x"/>
                                          </p:val>
                                        </p:tav>
                                      </p:tavLst>
                                    </p:anim>
                                    <p:anim calcmode="lin" valueType="num">
                                      <p:cBhvr>
                                        <p:cTn id="5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31" presetClass="entr" presetSubtype="0" fill="hold" grpId="0" nodeType="clickEffect">
                                  <p:stCondLst>
                                    <p:cond delay="0"/>
                                  </p:stCondLst>
                                  <p:childTnLst>
                                    <p:set>
                                      <p:cBhvr>
                                        <p:cTn id="58" dur="1" fill="hold">
                                          <p:stCondLst>
                                            <p:cond delay="0"/>
                                          </p:stCondLst>
                                        </p:cTn>
                                        <p:tgtEl>
                                          <p:spTgt spid="17"/>
                                        </p:tgtEl>
                                        <p:attrNameLst>
                                          <p:attrName>style.visibility</p:attrName>
                                        </p:attrNameLst>
                                      </p:cBhvr>
                                      <p:to>
                                        <p:strVal val="visible"/>
                                      </p:to>
                                    </p:set>
                                    <p:anim calcmode="lin" valueType="num">
                                      <p:cBhvr>
                                        <p:cTn id="59" dur="1000" fill="hold"/>
                                        <p:tgtEl>
                                          <p:spTgt spid="17"/>
                                        </p:tgtEl>
                                        <p:attrNameLst>
                                          <p:attrName>ppt_w</p:attrName>
                                        </p:attrNameLst>
                                      </p:cBhvr>
                                      <p:tavLst>
                                        <p:tav tm="0">
                                          <p:val>
                                            <p:fltVal val="0"/>
                                          </p:val>
                                        </p:tav>
                                        <p:tav tm="100000">
                                          <p:val>
                                            <p:strVal val="#ppt_w"/>
                                          </p:val>
                                        </p:tav>
                                      </p:tavLst>
                                    </p:anim>
                                    <p:anim calcmode="lin" valueType="num">
                                      <p:cBhvr>
                                        <p:cTn id="60" dur="1000" fill="hold"/>
                                        <p:tgtEl>
                                          <p:spTgt spid="17"/>
                                        </p:tgtEl>
                                        <p:attrNameLst>
                                          <p:attrName>ppt_h</p:attrName>
                                        </p:attrNameLst>
                                      </p:cBhvr>
                                      <p:tavLst>
                                        <p:tav tm="0">
                                          <p:val>
                                            <p:fltVal val="0"/>
                                          </p:val>
                                        </p:tav>
                                        <p:tav tm="100000">
                                          <p:val>
                                            <p:strVal val="#ppt_h"/>
                                          </p:val>
                                        </p:tav>
                                      </p:tavLst>
                                    </p:anim>
                                    <p:anim calcmode="lin" valueType="num">
                                      <p:cBhvr>
                                        <p:cTn id="61" dur="1000" fill="hold"/>
                                        <p:tgtEl>
                                          <p:spTgt spid="17"/>
                                        </p:tgtEl>
                                        <p:attrNameLst>
                                          <p:attrName>style.rotation</p:attrName>
                                        </p:attrNameLst>
                                      </p:cBhvr>
                                      <p:tavLst>
                                        <p:tav tm="0">
                                          <p:val>
                                            <p:fltVal val="90"/>
                                          </p:val>
                                        </p:tav>
                                        <p:tav tm="100000">
                                          <p:val>
                                            <p:fltVal val="0"/>
                                          </p:val>
                                        </p:tav>
                                      </p:tavLst>
                                    </p:anim>
                                    <p:animEffect transition="in" filter="fade">
                                      <p:cBhvr>
                                        <p:cTn id="62" dur="1000"/>
                                        <p:tgtEl>
                                          <p:spTgt spid="17"/>
                                        </p:tgtEl>
                                      </p:cBhvr>
                                    </p:animEffect>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18"/>
                                        </p:tgtEl>
                                        <p:attrNameLst>
                                          <p:attrName>style.visibility</p:attrName>
                                        </p:attrNameLst>
                                      </p:cBhvr>
                                      <p:to>
                                        <p:strVal val="visible"/>
                                      </p:to>
                                    </p:set>
                                    <p:animEffect transition="in" filter="fade">
                                      <p:cBhvr>
                                        <p:cTn id="67" dur="1000"/>
                                        <p:tgtEl>
                                          <p:spTgt spid="18"/>
                                        </p:tgtEl>
                                      </p:cBhvr>
                                    </p:animEffect>
                                    <p:anim calcmode="lin" valueType="num">
                                      <p:cBhvr>
                                        <p:cTn id="68" dur="1000" fill="hold"/>
                                        <p:tgtEl>
                                          <p:spTgt spid="18"/>
                                        </p:tgtEl>
                                        <p:attrNameLst>
                                          <p:attrName>ppt_x</p:attrName>
                                        </p:attrNameLst>
                                      </p:cBhvr>
                                      <p:tavLst>
                                        <p:tav tm="0">
                                          <p:val>
                                            <p:strVal val="#ppt_x"/>
                                          </p:val>
                                        </p:tav>
                                        <p:tav tm="100000">
                                          <p:val>
                                            <p:strVal val="#ppt_x"/>
                                          </p:val>
                                        </p:tav>
                                      </p:tavLst>
                                    </p:anim>
                                    <p:anim calcmode="lin" valueType="num">
                                      <p:cBhvr>
                                        <p:cTn id="6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31" presetClass="entr" presetSubtype="0" fill="hold" grpId="0" nodeType="clickEffect">
                                  <p:stCondLst>
                                    <p:cond delay="0"/>
                                  </p:stCondLst>
                                  <p:childTnLst>
                                    <p:set>
                                      <p:cBhvr>
                                        <p:cTn id="73" dur="1" fill="hold">
                                          <p:stCondLst>
                                            <p:cond delay="0"/>
                                          </p:stCondLst>
                                        </p:cTn>
                                        <p:tgtEl>
                                          <p:spTgt spid="19"/>
                                        </p:tgtEl>
                                        <p:attrNameLst>
                                          <p:attrName>style.visibility</p:attrName>
                                        </p:attrNameLst>
                                      </p:cBhvr>
                                      <p:to>
                                        <p:strVal val="visible"/>
                                      </p:to>
                                    </p:set>
                                    <p:anim calcmode="lin" valueType="num">
                                      <p:cBhvr>
                                        <p:cTn id="74" dur="1000" fill="hold"/>
                                        <p:tgtEl>
                                          <p:spTgt spid="19"/>
                                        </p:tgtEl>
                                        <p:attrNameLst>
                                          <p:attrName>ppt_w</p:attrName>
                                        </p:attrNameLst>
                                      </p:cBhvr>
                                      <p:tavLst>
                                        <p:tav tm="0">
                                          <p:val>
                                            <p:fltVal val="0"/>
                                          </p:val>
                                        </p:tav>
                                        <p:tav tm="100000">
                                          <p:val>
                                            <p:strVal val="#ppt_w"/>
                                          </p:val>
                                        </p:tav>
                                      </p:tavLst>
                                    </p:anim>
                                    <p:anim calcmode="lin" valueType="num">
                                      <p:cBhvr>
                                        <p:cTn id="75" dur="1000" fill="hold"/>
                                        <p:tgtEl>
                                          <p:spTgt spid="19"/>
                                        </p:tgtEl>
                                        <p:attrNameLst>
                                          <p:attrName>ppt_h</p:attrName>
                                        </p:attrNameLst>
                                      </p:cBhvr>
                                      <p:tavLst>
                                        <p:tav tm="0">
                                          <p:val>
                                            <p:fltVal val="0"/>
                                          </p:val>
                                        </p:tav>
                                        <p:tav tm="100000">
                                          <p:val>
                                            <p:strVal val="#ppt_h"/>
                                          </p:val>
                                        </p:tav>
                                      </p:tavLst>
                                    </p:anim>
                                    <p:anim calcmode="lin" valueType="num">
                                      <p:cBhvr>
                                        <p:cTn id="76" dur="1000" fill="hold"/>
                                        <p:tgtEl>
                                          <p:spTgt spid="19"/>
                                        </p:tgtEl>
                                        <p:attrNameLst>
                                          <p:attrName>style.rotation</p:attrName>
                                        </p:attrNameLst>
                                      </p:cBhvr>
                                      <p:tavLst>
                                        <p:tav tm="0">
                                          <p:val>
                                            <p:fltVal val="90"/>
                                          </p:val>
                                        </p:tav>
                                        <p:tav tm="100000">
                                          <p:val>
                                            <p:fltVal val="0"/>
                                          </p:val>
                                        </p:tav>
                                      </p:tavLst>
                                    </p:anim>
                                    <p:animEffect transition="in" filter="fade">
                                      <p:cBhvr>
                                        <p:cTn id="77"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8" grpId="0"/>
      <p:bldP spid="9" grpId="0"/>
      <p:bldP spid="11" grpId="0"/>
      <p:bldP spid="13" grpId="0" animBg="1"/>
      <p:bldP spid="16" grpId="0" animBg="1"/>
      <p:bldP spid="17" grpId="0" animBg="1"/>
      <p:bldP spid="18" grpId="0"/>
      <p:bldP spid="19"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ウェーブ">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ウェーブ">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ェーブ">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476</TotalTime>
  <Words>1964</Words>
  <Application>Microsoft Office PowerPoint</Application>
  <PresentationFormat>画面に合わせる (4:3)</PresentationFormat>
  <Paragraphs>140</Paragraphs>
  <Slides>19</Slides>
  <Notes>0</Notes>
  <HiddenSlides>0</HiddenSlides>
  <MMClips>0</MMClips>
  <ScaleCrop>false</ScaleCrop>
  <HeadingPairs>
    <vt:vector size="4" baseType="variant">
      <vt:variant>
        <vt:lpstr>テーマ</vt:lpstr>
      </vt:variant>
      <vt:variant>
        <vt:i4>1</vt:i4>
      </vt:variant>
      <vt:variant>
        <vt:lpstr>スライド タイトル</vt:lpstr>
      </vt:variant>
      <vt:variant>
        <vt:i4>19</vt:i4>
      </vt:variant>
    </vt:vector>
  </HeadingPairs>
  <TitlesOfParts>
    <vt:vector size="20" baseType="lpstr">
      <vt:lpstr>ウェーブ</vt:lpstr>
      <vt:lpstr>入力方法の説明</vt:lpstr>
      <vt:lpstr>ファイルの提出方法</vt:lpstr>
      <vt:lpstr>第10回サマーフェスタin朽木 課題発表</vt:lpstr>
      <vt:lpstr>私の法人の理念を紹介します</vt:lpstr>
      <vt:lpstr>法人理念の中で、私が好きな言葉は、</vt:lpstr>
      <vt:lpstr>私が所属する事業所の事業計画を紹介します （計画・目標・方針などの一部） </vt:lpstr>
      <vt:lpstr>・・・・・・・・・・・・・・・・・・・・・・・・・・・・ </vt:lpstr>
      <vt:lpstr>自己紹介</vt:lpstr>
      <vt:lpstr>自己紹介のための５つの質問</vt:lpstr>
      <vt:lpstr>突撃！施設長インタビュー①</vt:lpstr>
      <vt:lpstr>突撃！施設長インタビュー②</vt:lpstr>
      <vt:lpstr>施設長＆私の２ショット写真</vt:lpstr>
      <vt:lpstr>突撃！私の職場インタビュー</vt:lpstr>
      <vt:lpstr>勝手にランキング！</vt:lpstr>
      <vt:lpstr>勝手にランキング！</vt:lpstr>
      <vt:lpstr>インタビュー結果（考察①）</vt:lpstr>
      <vt:lpstr>インタビュー結果（考察②）</vt:lpstr>
      <vt:lpstr>インタビュー結果（考察③）</vt:lpstr>
      <vt:lpstr>ご清聴ありがとうございました</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第10回サマーフェスタin朽木 課題発表</dc:title>
  <dc:creator>fujita</dc:creator>
  <cp:lastModifiedBy>user</cp:lastModifiedBy>
  <cp:revision>35</cp:revision>
  <dcterms:created xsi:type="dcterms:W3CDTF">2019-08-05T01:09:44Z</dcterms:created>
  <dcterms:modified xsi:type="dcterms:W3CDTF">2019-08-15T00:59:32Z</dcterms:modified>
</cp:coreProperties>
</file>